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11"/>
  </p:notesMasterIdLst>
  <p:sldIdLst>
    <p:sldId id="256" r:id="rId2"/>
    <p:sldId id="259" r:id="rId3"/>
    <p:sldId id="258" r:id="rId4"/>
    <p:sldId id="305" r:id="rId5"/>
    <p:sldId id="272" r:id="rId6"/>
    <p:sldId id="257" r:id="rId7"/>
    <p:sldId id="307" r:id="rId8"/>
    <p:sldId id="306" r:id="rId9"/>
    <p:sldId id="308" r:id="rId10"/>
  </p:sldIdLst>
  <p:sldSz cx="9144000" cy="5143500" type="screen16x9"/>
  <p:notesSz cx="6858000" cy="9144000"/>
  <p:embeddedFontLst>
    <p:embeddedFont>
      <p:font typeface="Bebas Neue" panose="020B0606020202050201" pitchFamily="34" charset="0"/>
      <p:regular r:id="rId12"/>
    </p:embeddedFont>
    <p:embeddedFont>
      <p:font typeface="Domine" panose="020B0604020202020204" charset="0"/>
      <p:regular r:id="rId13"/>
      <p:bold r:id="rId14"/>
    </p:embeddedFont>
    <p:embeddedFont>
      <p:font typeface="Open Sans" panose="020B0606030504020204" pitchFamily="34" charset="0"/>
      <p:regular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EC5"/>
    <a:srgbClr val="F6E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C5FE12-89F6-EE4F-ACC0-F86D9444DC01}" v="1" dt="2024-02-12T01:20:05.039"/>
    <p1510:client id="{8E6BD0B3-B48B-4DC4-851E-CD220C46DEAC}" v="3" dt="2024-02-11T23:39:26.468"/>
    <p1510:client id="{8F92B20A-1AD1-4764-B39C-40582318CA0E}" v="76" dt="2024-02-12T11:47:00.818"/>
    <p1510:client id="{C667C33D-7676-8F43-915F-6D0F80B0DF03}" v="127" dt="2024-02-12T00:53:24.712"/>
  </p1510:revLst>
</p1510:revInfo>
</file>

<file path=ppt/tableStyles.xml><?xml version="1.0" encoding="utf-8"?>
<a:tblStyleLst xmlns:a="http://schemas.openxmlformats.org/drawingml/2006/main" def="{DC0AFD12-BA13-4A65-8596-44732A2D4400}">
  <a:tblStyle styleId="{DC0AFD12-BA13-4A65-8596-44732A2D44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093daabde8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1093daabde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aacf80043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aacf80043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1093daabde8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1093daabde8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aacf800435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aacf800435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aacf800435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acf80043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a:extLst>
            <a:ext uri="{FF2B5EF4-FFF2-40B4-BE49-F238E27FC236}">
              <a16:creationId xmlns:a16="http://schemas.microsoft.com/office/drawing/2014/main" id="{8C50E855-3538-6DC2-7F14-9EEAD83B0718}"/>
            </a:ext>
          </a:extLst>
        </p:cNvPr>
        <p:cNvGrpSpPr/>
        <p:nvPr/>
      </p:nvGrpSpPr>
      <p:grpSpPr>
        <a:xfrm>
          <a:off x="0" y="0"/>
          <a:ext cx="0" cy="0"/>
          <a:chOff x="0" y="0"/>
          <a:chExt cx="0" cy="0"/>
        </a:xfrm>
      </p:grpSpPr>
      <p:sp>
        <p:nvSpPr>
          <p:cNvPr id="1265" name="Google Shape;1265;gaacf800435_0_127:notes">
            <a:extLst>
              <a:ext uri="{FF2B5EF4-FFF2-40B4-BE49-F238E27FC236}">
                <a16:creationId xmlns:a16="http://schemas.microsoft.com/office/drawing/2014/main" id="{5BB4BB65-89A7-B229-77A2-C422E78A6D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acf800435_0_127:notes">
            <a:extLst>
              <a:ext uri="{FF2B5EF4-FFF2-40B4-BE49-F238E27FC236}">
                <a16:creationId xmlns:a16="http://schemas.microsoft.com/office/drawing/2014/main" id="{7743B326-F1EF-FF2E-820F-E7FEE27B0B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114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a:extLst>
            <a:ext uri="{FF2B5EF4-FFF2-40B4-BE49-F238E27FC236}">
              <a16:creationId xmlns:a16="http://schemas.microsoft.com/office/drawing/2014/main" id="{6E4066B6-5A7E-8EE3-B4EA-6C12C0237FA4}"/>
            </a:ext>
          </a:extLst>
        </p:cNvPr>
        <p:cNvGrpSpPr/>
        <p:nvPr/>
      </p:nvGrpSpPr>
      <p:grpSpPr>
        <a:xfrm>
          <a:off x="0" y="0"/>
          <a:ext cx="0" cy="0"/>
          <a:chOff x="0" y="0"/>
          <a:chExt cx="0" cy="0"/>
        </a:xfrm>
      </p:grpSpPr>
      <p:sp>
        <p:nvSpPr>
          <p:cNvPr id="1265" name="Google Shape;1265;gaacf800435_0_127:notes">
            <a:extLst>
              <a:ext uri="{FF2B5EF4-FFF2-40B4-BE49-F238E27FC236}">
                <a16:creationId xmlns:a16="http://schemas.microsoft.com/office/drawing/2014/main" id="{C205A070-D6B7-1670-4A5B-54660A818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acf800435_0_127:notes">
            <a:extLst>
              <a:ext uri="{FF2B5EF4-FFF2-40B4-BE49-F238E27FC236}">
                <a16:creationId xmlns:a16="http://schemas.microsoft.com/office/drawing/2014/main" id="{491C7A82-EA07-D8EB-D691-28C0F62322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1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a:extLst>
            <a:ext uri="{FF2B5EF4-FFF2-40B4-BE49-F238E27FC236}">
              <a16:creationId xmlns:a16="http://schemas.microsoft.com/office/drawing/2014/main" id="{813537B2-55EC-B564-1F14-24A1F8AF3812}"/>
            </a:ext>
          </a:extLst>
        </p:cNvPr>
        <p:cNvGrpSpPr/>
        <p:nvPr/>
      </p:nvGrpSpPr>
      <p:grpSpPr>
        <a:xfrm>
          <a:off x="0" y="0"/>
          <a:ext cx="0" cy="0"/>
          <a:chOff x="0" y="0"/>
          <a:chExt cx="0" cy="0"/>
        </a:xfrm>
      </p:grpSpPr>
      <p:sp>
        <p:nvSpPr>
          <p:cNvPr id="1265" name="Google Shape;1265;gaacf800435_0_127:notes">
            <a:extLst>
              <a:ext uri="{FF2B5EF4-FFF2-40B4-BE49-F238E27FC236}">
                <a16:creationId xmlns:a16="http://schemas.microsoft.com/office/drawing/2014/main" id="{7FA16493-6102-E7AC-77FB-15BAF91FFF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acf800435_0_127:notes">
            <a:extLst>
              <a:ext uri="{FF2B5EF4-FFF2-40B4-BE49-F238E27FC236}">
                <a16:creationId xmlns:a16="http://schemas.microsoft.com/office/drawing/2014/main" id="{93FC4E2B-799A-9035-437C-7AF3E89BA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39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76"/>
        <p:cNvGrpSpPr/>
        <p:nvPr/>
      </p:nvGrpSpPr>
      <p:grpSpPr>
        <a:xfrm>
          <a:off x="0" y="0"/>
          <a:ext cx="0" cy="0"/>
          <a:chOff x="0" y="0"/>
          <a:chExt cx="0" cy="0"/>
        </a:xfrm>
      </p:grpSpPr>
      <p:sp>
        <p:nvSpPr>
          <p:cNvPr id="77" name="Google Shape;77;p4"/>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AutoNum type="arabicPeriod"/>
              <a:defRPr sz="1400">
                <a:solidFill>
                  <a:srgbClr val="434343"/>
                </a:solidFill>
              </a:defRPr>
            </a:lvl1pPr>
            <a:lvl2pPr marL="914400" lvl="1" indent="-317500" rtl="0">
              <a:lnSpc>
                <a:spcPct val="100000"/>
              </a:lnSpc>
              <a:spcBef>
                <a:spcPts val="1600"/>
              </a:spcBef>
              <a:spcAft>
                <a:spcPts val="0"/>
              </a:spcAft>
              <a:buClr>
                <a:srgbClr val="434343"/>
              </a:buClr>
              <a:buSzPts val="1400"/>
              <a:buFont typeface="Open Sans"/>
              <a:buAutoNum type="alphaLcPeriod"/>
              <a:defRPr>
                <a:solidFill>
                  <a:srgbClr val="434343"/>
                </a:solidFill>
              </a:defRPr>
            </a:lvl2pPr>
            <a:lvl3pPr marL="1371600" lvl="2" indent="-317500" rtl="0">
              <a:lnSpc>
                <a:spcPct val="100000"/>
              </a:lnSpc>
              <a:spcBef>
                <a:spcPts val="1600"/>
              </a:spcBef>
              <a:spcAft>
                <a:spcPts val="0"/>
              </a:spcAft>
              <a:buClr>
                <a:srgbClr val="434343"/>
              </a:buClr>
              <a:buSzPts val="1400"/>
              <a:buFont typeface="Open Sans"/>
              <a:buAutoNum type="romanLcPeriod"/>
              <a:defRPr>
                <a:solidFill>
                  <a:srgbClr val="434343"/>
                </a:solidFill>
              </a:defRPr>
            </a:lvl3pPr>
            <a:lvl4pPr marL="1828800" lvl="3" indent="-317500" rtl="0">
              <a:lnSpc>
                <a:spcPct val="100000"/>
              </a:lnSpc>
              <a:spcBef>
                <a:spcPts val="1600"/>
              </a:spcBef>
              <a:spcAft>
                <a:spcPts val="0"/>
              </a:spcAft>
              <a:buClr>
                <a:srgbClr val="434343"/>
              </a:buClr>
              <a:buSzPts val="1400"/>
              <a:buFont typeface="Open Sans"/>
              <a:buAutoNum type="arabicPeriod"/>
              <a:defRPr>
                <a:solidFill>
                  <a:srgbClr val="434343"/>
                </a:solidFill>
              </a:defRPr>
            </a:lvl4pPr>
            <a:lvl5pPr marL="2286000" lvl="4" indent="-317500" rtl="0">
              <a:lnSpc>
                <a:spcPct val="100000"/>
              </a:lnSpc>
              <a:spcBef>
                <a:spcPts val="1600"/>
              </a:spcBef>
              <a:spcAft>
                <a:spcPts val="0"/>
              </a:spcAft>
              <a:buClr>
                <a:srgbClr val="434343"/>
              </a:buClr>
              <a:buSzPts val="1400"/>
              <a:buFont typeface="Open Sans"/>
              <a:buAutoNum type="alphaLcPeriod"/>
              <a:defRPr>
                <a:solidFill>
                  <a:srgbClr val="434343"/>
                </a:solidFill>
              </a:defRPr>
            </a:lvl5pPr>
            <a:lvl6pPr marL="2743200" lvl="5" indent="-317500" rtl="0">
              <a:lnSpc>
                <a:spcPct val="100000"/>
              </a:lnSpc>
              <a:spcBef>
                <a:spcPts val="1600"/>
              </a:spcBef>
              <a:spcAft>
                <a:spcPts val="0"/>
              </a:spcAft>
              <a:buClr>
                <a:srgbClr val="434343"/>
              </a:buClr>
              <a:buSzPts val="1400"/>
              <a:buFont typeface="Open Sans"/>
              <a:buAutoNum type="romanLcPeriod"/>
              <a:defRPr>
                <a:solidFill>
                  <a:srgbClr val="434343"/>
                </a:solidFill>
              </a:defRPr>
            </a:lvl6pPr>
            <a:lvl7pPr marL="3200400" lvl="6" indent="-317500" rtl="0">
              <a:lnSpc>
                <a:spcPct val="100000"/>
              </a:lnSpc>
              <a:spcBef>
                <a:spcPts val="1600"/>
              </a:spcBef>
              <a:spcAft>
                <a:spcPts val="0"/>
              </a:spcAft>
              <a:buClr>
                <a:srgbClr val="434343"/>
              </a:buClr>
              <a:buSzPts val="1400"/>
              <a:buFont typeface="Open Sans"/>
              <a:buAutoNum type="arabicPeriod"/>
              <a:defRPr>
                <a:solidFill>
                  <a:srgbClr val="434343"/>
                </a:solidFill>
              </a:defRPr>
            </a:lvl7pPr>
            <a:lvl8pPr marL="3657600" lvl="7" indent="-317500" rtl="0">
              <a:lnSpc>
                <a:spcPct val="100000"/>
              </a:lnSpc>
              <a:spcBef>
                <a:spcPts val="1600"/>
              </a:spcBef>
              <a:spcAft>
                <a:spcPts val="0"/>
              </a:spcAft>
              <a:buClr>
                <a:srgbClr val="434343"/>
              </a:buClr>
              <a:buSzPts val="1400"/>
              <a:buFont typeface="Open Sans"/>
              <a:buAutoNum type="alphaLcPeriod"/>
              <a:defRPr>
                <a:solidFill>
                  <a:srgbClr val="434343"/>
                </a:solidFill>
              </a:defRPr>
            </a:lvl8pPr>
            <a:lvl9pPr marL="4114800" lvl="8" indent="-317500" rtl="0">
              <a:lnSpc>
                <a:spcPct val="100000"/>
              </a:lnSpc>
              <a:spcBef>
                <a:spcPts val="1600"/>
              </a:spcBef>
              <a:spcAft>
                <a:spcPts val="1600"/>
              </a:spcAft>
              <a:buClr>
                <a:srgbClr val="434343"/>
              </a:buClr>
              <a:buSzPts val="1400"/>
              <a:buFont typeface="Open Sans"/>
              <a:buAutoNum type="romanLcPeriod"/>
              <a:defRPr>
                <a:solidFill>
                  <a:srgbClr val="434343"/>
                </a:solidFill>
              </a:defRPr>
            </a:lvl9pPr>
          </a:lstStyle>
          <a:p>
            <a:endParaRPr/>
          </a:p>
        </p:txBody>
      </p:sp>
      <p:grpSp>
        <p:nvGrpSpPr>
          <p:cNvPr id="80" name="Google Shape;80;p4"/>
          <p:cNvGrpSpPr/>
          <p:nvPr/>
        </p:nvGrpSpPr>
        <p:grpSpPr>
          <a:xfrm>
            <a:off x="-256328" y="239957"/>
            <a:ext cx="9747428" cy="4850977"/>
            <a:chOff x="-256328" y="239957"/>
            <a:chExt cx="9747428" cy="4850977"/>
          </a:xfrm>
        </p:grpSpPr>
        <p:sp>
          <p:nvSpPr>
            <p:cNvPr id="81" name="Google Shape;81;p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291185" y="2399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2563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10800000" flipH="1">
              <a:off x="86519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10800000" flipH="1">
              <a:off x="-15059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8231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754779" y="50451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6767428" y="4952634"/>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618490" y="420471"/>
            <a:ext cx="849263" cy="621826"/>
            <a:chOff x="998250" y="971075"/>
            <a:chExt cx="163925" cy="120025"/>
          </a:xfrm>
        </p:grpSpPr>
        <p:sp>
          <p:nvSpPr>
            <p:cNvPr id="92" name="Google Shape;92;p4"/>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4"/>
          <p:cNvSpPr/>
          <p:nvPr/>
        </p:nvSpPr>
        <p:spPr>
          <a:xfrm>
            <a:off x="8253367" y="449035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4"/>
          <p:cNvGrpSpPr/>
          <p:nvPr/>
        </p:nvGrpSpPr>
        <p:grpSpPr>
          <a:xfrm>
            <a:off x="-256325" y="730476"/>
            <a:ext cx="8910295" cy="3224853"/>
            <a:chOff x="-256325" y="730476"/>
            <a:chExt cx="8910295" cy="3224853"/>
          </a:xfrm>
        </p:grpSpPr>
        <p:sp>
          <p:nvSpPr>
            <p:cNvPr id="98" name="Google Shape;98;p4"/>
            <p:cNvSpPr/>
            <p:nvPr/>
          </p:nvSpPr>
          <p:spPr>
            <a:xfrm>
              <a:off x="6828880" y="7304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56325" y="355091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18"/>
        <p:cNvGrpSpPr/>
        <p:nvPr/>
      </p:nvGrpSpPr>
      <p:grpSpPr>
        <a:xfrm>
          <a:off x="0" y="0"/>
          <a:ext cx="0" cy="0"/>
          <a:chOff x="0" y="0"/>
          <a:chExt cx="0" cy="0"/>
        </a:xfrm>
      </p:grpSpPr>
      <p:sp>
        <p:nvSpPr>
          <p:cNvPr id="119" name="Google Shape;119;p6"/>
          <p:cNvSpPr/>
          <p:nvPr/>
        </p:nvSpPr>
        <p:spPr>
          <a:xfrm>
            <a:off x="60753"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7058688" y="615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922591" y="46046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6"/>
          <p:cNvGrpSpPr/>
          <p:nvPr/>
        </p:nvGrpSpPr>
        <p:grpSpPr>
          <a:xfrm>
            <a:off x="1513075" y="1763825"/>
            <a:ext cx="413545" cy="210602"/>
            <a:chOff x="2997351" y="1193725"/>
            <a:chExt cx="413545" cy="210602"/>
          </a:xfrm>
        </p:grpSpPr>
        <p:sp>
          <p:nvSpPr>
            <p:cNvPr id="128" name="Google Shape;128;p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3"/>
        <p:cNvGrpSpPr/>
        <p:nvPr/>
      </p:nvGrpSpPr>
      <p:grpSpPr>
        <a:xfrm>
          <a:off x="0" y="0"/>
          <a:ext cx="0" cy="0"/>
          <a:chOff x="0" y="0"/>
          <a:chExt cx="0" cy="0"/>
        </a:xfrm>
      </p:grpSpPr>
      <p:sp>
        <p:nvSpPr>
          <p:cNvPr id="174" name="Google Shape;174;p9"/>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5" name="Google Shape;175;p9"/>
          <p:cNvSpPr/>
          <p:nvPr/>
        </p:nvSpPr>
        <p:spPr>
          <a:xfrm flipH="1">
            <a:off x="2266042" y="33528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flipH="1">
            <a:off x="1570307" y="3603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flipH="1">
            <a:off x="1144656" y="3778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flipH="1">
            <a:off x="1781818" y="3860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flipH="1">
            <a:off x="883253"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724583"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9"/>
          <p:cNvGrpSpPr/>
          <p:nvPr/>
        </p:nvGrpSpPr>
        <p:grpSpPr>
          <a:xfrm flipH="1">
            <a:off x="7150080" y="972484"/>
            <a:ext cx="849263" cy="621826"/>
            <a:chOff x="998250" y="971075"/>
            <a:chExt cx="163925" cy="120025"/>
          </a:xfrm>
        </p:grpSpPr>
        <p:sp>
          <p:nvSpPr>
            <p:cNvPr id="182" name="Google Shape;182;p9"/>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9"/>
          <p:cNvGrpSpPr/>
          <p:nvPr/>
        </p:nvGrpSpPr>
        <p:grpSpPr>
          <a:xfrm>
            <a:off x="-166003" y="7"/>
            <a:ext cx="9489289" cy="4774777"/>
            <a:chOff x="-150589" y="11357"/>
            <a:chExt cx="9489289" cy="4774777"/>
          </a:xfrm>
        </p:grpSpPr>
        <p:sp>
          <p:nvSpPr>
            <p:cNvPr id="187" name="Google Shape;187;p9"/>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9"/>
          <p:cNvSpPr/>
          <p:nvPr/>
        </p:nvSpPr>
        <p:spPr>
          <a:xfrm>
            <a:off x="556717" y="8052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5220001" y="39903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txBox="1">
            <a:spLocks noGrp="1"/>
          </p:cNvSpPr>
          <p:nvPr>
            <p:ph type="title"/>
          </p:nvPr>
        </p:nvSpPr>
        <p:spPr>
          <a:xfrm>
            <a:off x="1144650" y="1307100"/>
            <a:ext cx="6854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800"/>
              <a:buNone/>
              <a:defRPr sz="7200"/>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253"/>
        <p:cNvGrpSpPr/>
        <p:nvPr/>
      </p:nvGrpSpPr>
      <p:grpSpPr>
        <a:xfrm>
          <a:off x="0" y="0"/>
          <a:ext cx="0" cy="0"/>
          <a:chOff x="0" y="0"/>
          <a:chExt cx="0" cy="0"/>
        </a:xfrm>
      </p:grpSpPr>
      <p:sp>
        <p:nvSpPr>
          <p:cNvPr id="254" name="Google Shape;254;p14"/>
          <p:cNvSpPr/>
          <p:nvPr/>
        </p:nvSpPr>
        <p:spPr>
          <a:xfrm>
            <a:off x="-118654" y="78245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15987" y="3309200"/>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335208">
            <a:off x="6390147" y="314508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675" y="4178376"/>
            <a:ext cx="9144036" cy="1819892"/>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flipH="1">
            <a:off x="7413061" y="3749884"/>
            <a:ext cx="1828288" cy="1530003"/>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675" y="4730302"/>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1" name="Google Shape;261;p14"/>
          <p:cNvSpPr txBox="1">
            <a:spLocks noGrp="1"/>
          </p:cNvSpPr>
          <p:nvPr>
            <p:ph type="title" idx="2" hasCustomPrompt="1"/>
          </p:nvPr>
        </p:nvSpPr>
        <p:spPr>
          <a:xfrm>
            <a:off x="932859" y="1911720"/>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4"/>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3" name="Google Shape;263;p14"/>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14"/>
          <p:cNvSpPr txBox="1">
            <a:spLocks noGrp="1"/>
          </p:cNvSpPr>
          <p:nvPr>
            <p:ph type="title" idx="4" hasCustomPrompt="1"/>
          </p:nvPr>
        </p:nvSpPr>
        <p:spPr>
          <a:xfrm>
            <a:off x="4793224" y="1911717"/>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4"/>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6" name="Google Shape;266;p14"/>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7" name="Google Shape;267;p14"/>
          <p:cNvSpPr txBox="1">
            <a:spLocks noGrp="1"/>
          </p:cNvSpPr>
          <p:nvPr>
            <p:ph type="title" idx="7" hasCustomPrompt="1"/>
          </p:nvPr>
        </p:nvSpPr>
        <p:spPr>
          <a:xfrm>
            <a:off x="932859"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4"/>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9" name="Google Shape;269;p14"/>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0" name="Google Shape;270;p14"/>
          <p:cNvSpPr txBox="1">
            <a:spLocks noGrp="1"/>
          </p:cNvSpPr>
          <p:nvPr>
            <p:ph type="title" idx="13" hasCustomPrompt="1"/>
          </p:nvPr>
        </p:nvSpPr>
        <p:spPr>
          <a:xfrm>
            <a:off x="4793224"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4"/>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2" name="Google Shape;272;p14"/>
          <p:cNvSpPr txBox="1">
            <a:spLocks noGrp="1"/>
          </p:cNvSpPr>
          <p:nvPr>
            <p:ph type="title" idx="15"/>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3" name="Google Shape;273;p14"/>
          <p:cNvGrpSpPr/>
          <p:nvPr/>
        </p:nvGrpSpPr>
        <p:grpSpPr>
          <a:xfrm>
            <a:off x="517071" y="479738"/>
            <a:ext cx="8240797" cy="1166343"/>
            <a:chOff x="517071" y="479738"/>
            <a:chExt cx="8240797" cy="1166343"/>
          </a:xfrm>
        </p:grpSpPr>
        <p:sp>
          <p:nvSpPr>
            <p:cNvPr id="274" name="Google Shape;274;p14"/>
            <p:cNvSpPr/>
            <p:nvPr/>
          </p:nvSpPr>
          <p:spPr>
            <a:xfrm flipH="1">
              <a:off x="1766292" y="1198622"/>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 name="Google Shape;275;p14"/>
            <p:cNvSpPr/>
            <p:nvPr/>
          </p:nvSpPr>
          <p:spPr>
            <a:xfrm flipH="1">
              <a:off x="2128582" y="1338527"/>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6" name="Google Shape;276;p14"/>
            <p:cNvSpPr/>
            <p:nvPr/>
          </p:nvSpPr>
          <p:spPr>
            <a:xfrm flipH="1">
              <a:off x="517071" y="479738"/>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14"/>
            <p:cNvSpPr/>
            <p:nvPr/>
          </p:nvSpPr>
          <p:spPr>
            <a:xfrm flipH="1">
              <a:off x="7030008" y="689433"/>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4"/>
            <p:cNvSpPr/>
            <p:nvPr/>
          </p:nvSpPr>
          <p:spPr>
            <a:xfrm flipH="1">
              <a:off x="8568797" y="156351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4"/>
            <p:cNvSpPr/>
            <p:nvPr/>
          </p:nvSpPr>
          <p:spPr>
            <a:xfrm flipH="1">
              <a:off x="7602360" y="141663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4"/>
            <p:cNvSpPr/>
            <p:nvPr/>
          </p:nvSpPr>
          <p:spPr>
            <a:xfrm flipH="1">
              <a:off x="7468828" y="1132485"/>
              <a:ext cx="133517" cy="66144"/>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81" name="Google Shape;281;p14"/>
          <p:cNvGrpSpPr/>
          <p:nvPr/>
        </p:nvGrpSpPr>
        <p:grpSpPr>
          <a:xfrm>
            <a:off x="-150589" y="120357"/>
            <a:ext cx="10273223" cy="2684577"/>
            <a:chOff x="-150589" y="120357"/>
            <a:chExt cx="10273223" cy="2684577"/>
          </a:xfrm>
        </p:grpSpPr>
        <p:sp>
          <p:nvSpPr>
            <p:cNvPr id="282" name="Google Shape;282;p14"/>
            <p:cNvSpPr/>
            <p:nvPr/>
          </p:nvSpPr>
          <p:spPr>
            <a:xfrm>
              <a:off x="110080" y="5757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3" name="Google Shape;283;p14"/>
            <p:cNvSpPr/>
            <p:nvPr/>
          </p:nvSpPr>
          <p:spPr>
            <a:xfrm>
              <a:off x="8297544" y="21576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4" name="Google Shape;284;p1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5" name="Google Shape;285;p1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1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14"/>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14"/>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BLANK_1_2_1">
    <p:bg>
      <p:bgPr>
        <a:solidFill>
          <a:schemeClr val="lt1"/>
        </a:solidFill>
        <a:effectLst/>
      </p:bgPr>
    </p:bg>
    <p:spTree>
      <p:nvGrpSpPr>
        <p:cNvPr id="1" name="Shape 347"/>
        <p:cNvGrpSpPr/>
        <p:nvPr/>
      </p:nvGrpSpPr>
      <p:grpSpPr>
        <a:xfrm>
          <a:off x="0" y="0"/>
          <a:ext cx="0" cy="0"/>
          <a:chOff x="0" y="0"/>
          <a:chExt cx="0" cy="0"/>
        </a:xfrm>
      </p:grpSpPr>
      <p:sp>
        <p:nvSpPr>
          <p:cNvPr id="348" name="Google Shape;348;p18"/>
          <p:cNvSpPr/>
          <p:nvPr/>
        </p:nvSpPr>
        <p:spPr>
          <a:xfrm flipH="1">
            <a:off x="4914250" y="23719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txBox="1">
            <a:spLocks noGrp="1"/>
          </p:cNvSpPr>
          <p:nvPr>
            <p:ph type="title"/>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0" name="Google Shape;350;p18"/>
          <p:cNvSpPr txBox="1">
            <a:spLocks noGrp="1"/>
          </p:cNvSpPr>
          <p:nvPr>
            <p:ph type="title" idx="2"/>
          </p:nvPr>
        </p:nvSpPr>
        <p:spPr>
          <a:xfrm>
            <a:off x="4914249" y="11538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1" name="Google Shape;351;p18"/>
          <p:cNvSpPr txBox="1">
            <a:spLocks noGrp="1"/>
          </p:cNvSpPr>
          <p:nvPr>
            <p:ph type="title" idx="3" hasCustomPrompt="1"/>
          </p:nvPr>
        </p:nvSpPr>
        <p:spPr>
          <a:xfrm>
            <a:off x="4250750" y="11538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18"/>
          <p:cNvSpPr txBox="1">
            <a:spLocks noGrp="1"/>
          </p:cNvSpPr>
          <p:nvPr>
            <p:ph type="subTitle" idx="1"/>
          </p:nvPr>
        </p:nvSpPr>
        <p:spPr>
          <a:xfrm>
            <a:off x="4250750" y="16214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 name="Google Shape;353;p18"/>
          <p:cNvSpPr txBox="1">
            <a:spLocks noGrp="1"/>
          </p:cNvSpPr>
          <p:nvPr>
            <p:ph type="title" idx="4"/>
          </p:nvPr>
        </p:nvSpPr>
        <p:spPr>
          <a:xfrm>
            <a:off x="4914249" y="20299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4" name="Google Shape;354;p18"/>
          <p:cNvSpPr txBox="1">
            <a:spLocks noGrp="1"/>
          </p:cNvSpPr>
          <p:nvPr>
            <p:ph type="title" idx="5" hasCustomPrompt="1"/>
          </p:nvPr>
        </p:nvSpPr>
        <p:spPr>
          <a:xfrm>
            <a:off x="4250750" y="20299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8"/>
          <p:cNvSpPr txBox="1">
            <a:spLocks noGrp="1"/>
          </p:cNvSpPr>
          <p:nvPr>
            <p:ph type="subTitle" idx="6"/>
          </p:nvPr>
        </p:nvSpPr>
        <p:spPr>
          <a:xfrm>
            <a:off x="4250750" y="24975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6" name="Google Shape;356;p18"/>
          <p:cNvSpPr txBox="1">
            <a:spLocks noGrp="1"/>
          </p:cNvSpPr>
          <p:nvPr>
            <p:ph type="title" idx="7"/>
          </p:nvPr>
        </p:nvSpPr>
        <p:spPr>
          <a:xfrm>
            <a:off x="4914249" y="29060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7" name="Google Shape;357;p18"/>
          <p:cNvSpPr txBox="1">
            <a:spLocks noGrp="1"/>
          </p:cNvSpPr>
          <p:nvPr>
            <p:ph type="title" idx="8" hasCustomPrompt="1"/>
          </p:nvPr>
        </p:nvSpPr>
        <p:spPr>
          <a:xfrm>
            <a:off x="4250750" y="29060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8" name="Google Shape;358;p18"/>
          <p:cNvSpPr txBox="1">
            <a:spLocks noGrp="1"/>
          </p:cNvSpPr>
          <p:nvPr>
            <p:ph type="subTitle" idx="9"/>
          </p:nvPr>
        </p:nvSpPr>
        <p:spPr>
          <a:xfrm>
            <a:off x="4250750" y="33736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9" name="Google Shape;359;p18"/>
          <p:cNvSpPr txBox="1">
            <a:spLocks noGrp="1"/>
          </p:cNvSpPr>
          <p:nvPr>
            <p:ph type="title" idx="13"/>
          </p:nvPr>
        </p:nvSpPr>
        <p:spPr>
          <a:xfrm>
            <a:off x="4914249" y="37821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0" name="Google Shape;360;p18"/>
          <p:cNvSpPr txBox="1">
            <a:spLocks noGrp="1"/>
          </p:cNvSpPr>
          <p:nvPr>
            <p:ph type="title" idx="14" hasCustomPrompt="1"/>
          </p:nvPr>
        </p:nvSpPr>
        <p:spPr>
          <a:xfrm>
            <a:off x="4250750" y="37821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1" name="Google Shape;361;p18"/>
          <p:cNvSpPr txBox="1">
            <a:spLocks noGrp="1"/>
          </p:cNvSpPr>
          <p:nvPr>
            <p:ph type="subTitle" idx="15"/>
          </p:nvPr>
        </p:nvSpPr>
        <p:spPr>
          <a:xfrm>
            <a:off x="4250750" y="42497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62" name="Google Shape;362;p18"/>
          <p:cNvSpPr/>
          <p:nvPr/>
        </p:nvSpPr>
        <p:spPr>
          <a:xfrm>
            <a:off x="681175" y="293441"/>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477692" y="549765"/>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5959567" y="48141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274788" y="5213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7801725" y="35412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flipH="1">
            <a:off x="-128308" y="24016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flipH="1">
            <a:off x="8823301"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flipH="1">
            <a:off x="4303818"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rot="10800000">
            <a:off x="3457233"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rot="10800000">
            <a:off x="200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rot="10800000">
            <a:off x="890891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8498589" y="2919911"/>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1" y="11537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9" r:id="rId5"/>
    <p:sldLayoutId id="2147483660" r:id="rId6"/>
    <p:sldLayoutId id="2147483664" r:id="rId7"/>
    <p:sldLayoutId id="2147483679" r:id="rId8"/>
    <p:sldLayoutId id="2147483682" r:id="rId9"/>
    <p:sldLayoutId id="214748370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1"/>
        <p:cNvGrpSpPr/>
        <p:nvPr/>
      </p:nvGrpSpPr>
      <p:grpSpPr>
        <a:xfrm>
          <a:off x="0" y="0"/>
          <a:ext cx="0" cy="0"/>
          <a:chOff x="0" y="0"/>
          <a:chExt cx="0" cy="0"/>
        </a:xfrm>
      </p:grpSpPr>
      <p:sp>
        <p:nvSpPr>
          <p:cNvPr id="1262" name="Google Shape;1262;p63"/>
          <p:cNvSpPr txBox="1">
            <a:spLocks noGrp="1"/>
          </p:cNvSpPr>
          <p:nvPr>
            <p:ph type="ctrTitle"/>
          </p:nvPr>
        </p:nvSpPr>
        <p:spPr>
          <a:xfrm>
            <a:off x="825834" y="1142006"/>
            <a:ext cx="7492180" cy="26178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TROUGH THE BARRIER </a:t>
            </a:r>
            <a:br>
              <a:rPr lang="en" sz="3600"/>
            </a:br>
            <a:r>
              <a:rPr lang="en" sz="3600"/>
              <a:t> -CREATURES-</a:t>
            </a:r>
            <a:endParaRPr sz="3600"/>
          </a:p>
        </p:txBody>
      </p:sp>
      <p:sp>
        <p:nvSpPr>
          <p:cNvPr id="1263" name="Google Shape;1263;p63"/>
          <p:cNvSpPr txBox="1">
            <a:spLocks noGrp="1"/>
          </p:cNvSpPr>
          <p:nvPr>
            <p:ph type="subTitle" idx="1"/>
          </p:nvPr>
        </p:nvSpPr>
        <p:spPr>
          <a:xfrm>
            <a:off x="2216460" y="2885815"/>
            <a:ext cx="4593433"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a:t>I</a:t>
            </a:r>
            <a:r>
              <a:rPr lang="en" sz="1600"/>
              <a:t>nteraction Design and Previsualisation</a:t>
            </a:r>
            <a:endParaRPr sz="1600"/>
          </a:p>
        </p:txBody>
      </p:sp>
      <p:sp>
        <p:nvSpPr>
          <p:cNvPr id="3" name="TextBox 2">
            <a:extLst>
              <a:ext uri="{FF2B5EF4-FFF2-40B4-BE49-F238E27FC236}">
                <a16:creationId xmlns:a16="http://schemas.microsoft.com/office/drawing/2014/main" id="{C701811D-9958-9D5B-2071-1905BCC0A8E0}"/>
              </a:ext>
            </a:extLst>
          </p:cNvPr>
          <p:cNvSpPr txBox="1"/>
          <p:nvPr/>
        </p:nvSpPr>
        <p:spPr>
          <a:xfrm>
            <a:off x="2053637" y="1639859"/>
            <a:ext cx="5036574" cy="307777"/>
          </a:xfrm>
          <a:prstGeom prst="rect">
            <a:avLst/>
          </a:prstGeom>
          <a:noFill/>
        </p:spPr>
        <p:txBody>
          <a:bodyPr wrap="square">
            <a:spAutoFit/>
          </a:bodyPr>
          <a:lstStyle/>
          <a:p>
            <a:pPr marL="0" lvl="0" indent="0" algn="ctr" rtl="0">
              <a:spcBef>
                <a:spcPts val="0"/>
              </a:spcBef>
              <a:spcAft>
                <a:spcPts val="0"/>
              </a:spcAft>
              <a:buNone/>
            </a:pPr>
            <a:r>
              <a:rPr lang="fr-FR" i="1">
                <a:solidFill>
                  <a:schemeClr val="bg1">
                    <a:lumMod val="25000"/>
                  </a:schemeClr>
                </a:solidFill>
              </a:rPr>
              <a:t>Jordy ANDRIAMBOAVONJY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66"/>
          <p:cNvGrpSpPr/>
          <p:nvPr/>
        </p:nvGrpSpPr>
        <p:grpSpPr>
          <a:xfrm>
            <a:off x="6" y="3468683"/>
            <a:ext cx="2579259" cy="1219731"/>
            <a:chOff x="-1545755" y="3427900"/>
            <a:chExt cx="3858855" cy="1824853"/>
          </a:xfrm>
        </p:grpSpPr>
        <p:sp>
          <p:nvSpPr>
            <p:cNvPr id="1313" name="Google Shape;1313;p66"/>
            <p:cNvSpPr/>
            <p:nvPr/>
          </p:nvSpPr>
          <p:spPr>
            <a:xfrm flipH="1">
              <a:off x="-1545755" y="3789575"/>
              <a:ext cx="3858855" cy="1463178"/>
            </a:xfrm>
            <a:custGeom>
              <a:avLst/>
              <a:gdLst/>
              <a:ahLst/>
              <a:cxnLst/>
              <a:rect l="l" t="t" r="r" b="b"/>
              <a:pathLst>
                <a:path w="63330" h="24920" extrusionOk="0">
                  <a:moveTo>
                    <a:pt x="26259" y="1"/>
                  </a:moveTo>
                  <a:lnTo>
                    <a:pt x="25535" y="852"/>
                  </a:lnTo>
                  <a:cubicBezTo>
                    <a:pt x="25376" y="1178"/>
                    <a:pt x="25202" y="1301"/>
                    <a:pt x="25030" y="1301"/>
                  </a:cubicBezTo>
                  <a:cubicBezTo>
                    <a:pt x="24496" y="1301"/>
                    <a:pt x="23977" y="109"/>
                    <a:pt x="23977" y="109"/>
                  </a:cubicBezTo>
                  <a:cubicBezTo>
                    <a:pt x="23561" y="616"/>
                    <a:pt x="23289" y="1196"/>
                    <a:pt x="23126" y="1830"/>
                  </a:cubicBezTo>
                  <a:cubicBezTo>
                    <a:pt x="22855" y="2934"/>
                    <a:pt x="21696" y="3242"/>
                    <a:pt x="21496" y="5198"/>
                  </a:cubicBezTo>
                  <a:cubicBezTo>
                    <a:pt x="21496" y="5198"/>
                    <a:pt x="20518" y="4474"/>
                    <a:pt x="19975" y="4474"/>
                  </a:cubicBezTo>
                  <a:cubicBezTo>
                    <a:pt x="19414" y="5035"/>
                    <a:pt x="18943" y="5669"/>
                    <a:pt x="18563" y="6357"/>
                  </a:cubicBezTo>
                  <a:cubicBezTo>
                    <a:pt x="18019" y="7407"/>
                    <a:pt x="14216" y="10287"/>
                    <a:pt x="6248" y="11518"/>
                  </a:cubicBezTo>
                  <a:cubicBezTo>
                    <a:pt x="6248" y="11518"/>
                    <a:pt x="5814" y="11428"/>
                    <a:pt x="5143" y="10794"/>
                  </a:cubicBezTo>
                  <a:cubicBezTo>
                    <a:pt x="5143" y="10794"/>
                    <a:pt x="4979" y="10932"/>
                    <a:pt x="4733" y="10932"/>
                  </a:cubicBezTo>
                  <a:cubicBezTo>
                    <a:pt x="4525" y="10932"/>
                    <a:pt x="4258" y="10833"/>
                    <a:pt x="3984" y="10468"/>
                  </a:cubicBezTo>
                  <a:cubicBezTo>
                    <a:pt x="3984" y="10468"/>
                    <a:pt x="2366" y="11648"/>
                    <a:pt x="787" y="11648"/>
                  </a:cubicBezTo>
                  <a:cubicBezTo>
                    <a:pt x="521" y="11648"/>
                    <a:pt x="256" y="11615"/>
                    <a:pt x="0" y="11536"/>
                  </a:cubicBezTo>
                  <a:lnTo>
                    <a:pt x="0" y="24919"/>
                  </a:lnTo>
                  <a:lnTo>
                    <a:pt x="63329" y="24919"/>
                  </a:lnTo>
                  <a:lnTo>
                    <a:pt x="63329" y="10396"/>
                  </a:lnTo>
                  <a:cubicBezTo>
                    <a:pt x="60070" y="9182"/>
                    <a:pt x="59671" y="7570"/>
                    <a:pt x="59671" y="7570"/>
                  </a:cubicBezTo>
                  <a:lnTo>
                    <a:pt x="59055" y="8168"/>
                  </a:lnTo>
                  <a:cubicBezTo>
                    <a:pt x="58150" y="8168"/>
                    <a:pt x="56466" y="6194"/>
                    <a:pt x="56122" y="6085"/>
                  </a:cubicBezTo>
                  <a:cubicBezTo>
                    <a:pt x="56113" y="6083"/>
                    <a:pt x="56104" y="6082"/>
                    <a:pt x="56093" y="6082"/>
                  </a:cubicBezTo>
                  <a:cubicBezTo>
                    <a:pt x="55671" y="6082"/>
                    <a:pt x="53876" y="7860"/>
                    <a:pt x="53876" y="7860"/>
                  </a:cubicBezTo>
                  <a:cubicBezTo>
                    <a:pt x="53423" y="7353"/>
                    <a:pt x="49602" y="4419"/>
                    <a:pt x="49457" y="4365"/>
                  </a:cubicBezTo>
                  <a:cubicBezTo>
                    <a:pt x="49453" y="4363"/>
                    <a:pt x="49448" y="4363"/>
                    <a:pt x="49442" y="4363"/>
                  </a:cubicBezTo>
                  <a:cubicBezTo>
                    <a:pt x="49252" y="4363"/>
                    <a:pt x="48298" y="5180"/>
                    <a:pt x="48298" y="5180"/>
                  </a:cubicBezTo>
                  <a:cubicBezTo>
                    <a:pt x="48298" y="5180"/>
                    <a:pt x="46614" y="2989"/>
                    <a:pt x="46415" y="2898"/>
                  </a:cubicBezTo>
                  <a:cubicBezTo>
                    <a:pt x="46394" y="2888"/>
                    <a:pt x="46371" y="2883"/>
                    <a:pt x="46346" y="2883"/>
                  </a:cubicBezTo>
                  <a:cubicBezTo>
                    <a:pt x="46114" y="2883"/>
                    <a:pt x="45745" y="3297"/>
                    <a:pt x="45745" y="3297"/>
                  </a:cubicBezTo>
                  <a:cubicBezTo>
                    <a:pt x="45745" y="1667"/>
                    <a:pt x="44423" y="1"/>
                    <a:pt x="4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flipH="1">
              <a:off x="-618765" y="3427900"/>
              <a:ext cx="662516" cy="639836"/>
            </a:xfrm>
            <a:custGeom>
              <a:avLst/>
              <a:gdLst/>
              <a:ahLst/>
              <a:cxnLst/>
              <a:rect l="l" t="t" r="r" b="b"/>
              <a:pathLst>
                <a:path w="10487" h="10128" extrusionOk="0">
                  <a:moveTo>
                    <a:pt x="4792" y="0"/>
                  </a:moveTo>
                  <a:cubicBezTo>
                    <a:pt x="4688" y="0"/>
                    <a:pt x="4585" y="65"/>
                    <a:pt x="4565" y="185"/>
                  </a:cubicBezTo>
                  <a:cubicBezTo>
                    <a:pt x="4184" y="3029"/>
                    <a:pt x="2826" y="6361"/>
                    <a:pt x="2826" y="6361"/>
                  </a:cubicBezTo>
                  <a:cubicBezTo>
                    <a:pt x="2717" y="5727"/>
                    <a:pt x="1576" y="4188"/>
                    <a:pt x="1069" y="3536"/>
                  </a:cubicBezTo>
                  <a:cubicBezTo>
                    <a:pt x="1036" y="3495"/>
                    <a:pt x="990" y="3477"/>
                    <a:pt x="945" y="3477"/>
                  </a:cubicBezTo>
                  <a:cubicBezTo>
                    <a:pt x="869" y="3477"/>
                    <a:pt x="798" y="3528"/>
                    <a:pt x="798" y="3608"/>
                  </a:cubicBezTo>
                  <a:cubicBezTo>
                    <a:pt x="725" y="4423"/>
                    <a:pt x="599" y="5238"/>
                    <a:pt x="436" y="6035"/>
                  </a:cubicBezTo>
                  <a:cubicBezTo>
                    <a:pt x="200" y="7393"/>
                    <a:pt x="55" y="8751"/>
                    <a:pt x="1" y="10109"/>
                  </a:cubicBezTo>
                  <a:lnTo>
                    <a:pt x="10486" y="10127"/>
                  </a:lnTo>
                  <a:cubicBezTo>
                    <a:pt x="10126" y="7780"/>
                    <a:pt x="9778" y="7540"/>
                    <a:pt x="9650" y="7540"/>
                  </a:cubicBezTo>
                  <a:cubicBezTo>
                    <a:pt x="9617" y="7540"/>
                    <a:pt x="9599" y="7556"/>
                    <a:pt x="9599" y="7556"/>
                  </a:cubicBezTo>
                  <a:cubicBezTo>
                    <a:pt x="9599" y="7556"/>
                    <a:pt x="9472" y="5980"/>
                    <a:pt x="9219" y="5980"/>
                  </a:cubicBezTo>
                  <a:cubicBezTo>
                    <a:pt x="8965" y="5980"/>
                    <a:pt x="7534" y="7429"/>
                    <a:pt x="7534" y="7429"/>
                  </a:cubicBezTo>
                  <a:cubicBezTo>
                    <a:pt x="7534" y="7429"/>
                    <a:pt x="7208" y="1833"/>
                    <a:pt x="7027" y="1779"/>
                  </a:cubicBezTo>
                  <a:cubicBezTo>
                    <a:pt x="7022" y="1777"/>
                    <a:pt x="7015" y="1776"/>
                    <a:pt x="7007" y="1776"/>
                  </a:cubicBezTo>
                  <a:cubicBezTo>
                    <a:pt x="6760" y="1776"/>
                    <a:pt x="5651" y="2902"/>
                    <a:pt x="5651" y="2902"/>
                  </a:cubicBezTo>
                  <a:cubicBezTo>
                    <a:pt x="5452" y="1417"/>
                    <a:pt x="5198" y="584"/>
                    <a:pt x="4999" y="131"/>
                  </a:cubicBezTo>
                  <a:cubicBezTo>
                    <a:pt x="4959" y="42"/>
                    <a:pt x="4875" y="0"/>
                    <a:pt x="4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66"/>
          <p:cNvSpPr txBox="1">
            <a:spLocks noGrp="1"/>
          </p:cNvSpPr>
          <p:nvPr>
            <p:ph type="title"/>
          </p:nvPr>
        </p:nvSpPr>
        <p:spPr>
          <a:xfrm>
            <a:off x="2642700" y="479914"/>
            <a:ext cx="385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316" name="Google Shape;1316;p66"/>
          <p:cNvSpPr txBox="1">
            <a:spLocks noGrp="1"/>
          </p:cNvSpPr>
          <p:nvPr>
            <p:ph type="title" idx="2"/>
          </p:nvPr>
        </p:nvSpPr>
        <p:spPr>
          <a:xfrm>
            <a:off x="5130323" y="1845454"/>
            <a:ext cx="35154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Context</a:t>
            </a:r>
            <a:endParaRPr/>
          </a:p>
        </p:txBody>
      </p:sp>
      <p:sp>
        <p:nvSpPr>
          <p:cNvPr id="1317" name="Google Shape;1317;p66"/>
          <p:cNvSpPr txBox="1">
            <a:spLocks noGrp="1"/>
          </p:cNvSpPr>
          <p:nvPr>
            <p:ph type="title" idx="3"/>
          </p:nvPr>
        </p:nvSpPr>
        <p:spPr>
          <a:xfrm>
            <a:off x="4466824" y="1845454"/>
            <a:ext cx="663600" cy="4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19" name="Google Shape;1319;p66"/>
          <p:cNvSpPr txBox="1">
            <a:spLocks noGrp="1"/>
          </p:cNvSpPr>
          <p:nvPr>
            <p:ph type="title" idx="4"/>
          </p:nvPr>
        </p:nvSpPr>
        <p:spPr>
          <a:xfrm>
            <a:off x="5130323" y="2307877"/>
            <a:ext cx="35154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 board</a:t>
            </a:r>
            <a:endParaRPr/>
          </a:p>
        </p:txBody>
      </p:sp>
      <p:sp>
        <p:nvSpPr>
          <p:cNvPr id="1320" name="Google Shape;1320;p66"/>
          <p:cNvSpPr txBox="1">
            <a:spLocks noGrp="1"/>
          </p:cNvSpPr>
          <p:nvPr>
            <p:ph type="title" idx="5"/>
          </p:nvPr>
        </p:nvSpPr>
        <p:spPr>
          <a:xfrm>
            <a:off x="4466824" y="2307877"/>
            <a:ext cx="663600" cy="4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22" name="Google Shape;1322;p66"/>
          <p:cNvSpPr txBox="1">
            <a:spLocks noGrp="1"/>
          </p:cNvSpPr>
          <p:nvPr>
            <p:ph type="title" idx="7"/>
          </p:nvPr>
        </p:nvSpPr>
        <p:spPr>
          <a:xfrm>
            <a:off x="5130323" y="2717481"/>
            <a:ext cx="35154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Video</a:t>
            </a:r>
          </a:p>
        </p:txBody>
      </p:sp>
      <p:sp>
        <p:nvSpPr>
          <p:cNvPr id="1323" name="Google Shape;1323;p66"/>
          <p:cNvSpPr txBox="1">
            <a:spLocks noGrp="1"/>
          </p:cNvSpPr>
          <p:nvPr>
            <p:ph type="title" idx="8"/>
          </p:nvPr>
        </p:nvSpPr>
        <p:spPr>
          <a:xfrm>
            <a:off x="4466824" y="2717481"/>
            <a:ext cx="663600" cy="4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25" name="Google Shape;1325;p66"/>
          <p:cNvSpPr/>
          <p:nvPr/>
        </p:nvSpPr>
        <p:spPr>
          <a:xfrm flipH="1">
            <a:off x="891600" y="3613860"/>
            <a:ext cx="3095429" cy="163369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66"/>
          <p:cNvGrpSpPr/>
          <p:nvPr/>
        </p:nvGrpSpPr>
        <p:grpSpPr>
          <a:xfrm>
            <a:off x="-488066" y="3547487"/>
            <a:ext cx="2732682" cy="2158467"/>
            <a:chOff x="-278409" y="3399213"/>
            <a:chExt cx="2732682" cy="2158467"/>
          </a:xfrm>
        </p:grpSpPr>
        <p:sp>
          <p:nvSpPr>
            <p:cNvPr id="1327" name="Google Shape;1327;p66"/>
            <p:cNvSpPr/>
            <p:nvPr/>
          </p:nvSpPr>
          <p:spPr>
            <a:xfrm>
              <a:off x="-125002" y="3399213"/>
              <a:ext cx="2579275" cy="2158467"/>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278409" y="3619288"/>
              <a:ext cx="2090037" cy="1751861"/>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6"/>
          <p:cNvSpPr txBox="1">
            <a:spLocks noGrp="1"/>
          </p:cNvSpPr>
          <p:nvPr>
            <p:ph type="title" idx="13"/>
          </p:nvPr>
        </p:nvSpPr>
        <p:spPr>
          <a:xfrm>
            <a:off x="5156973" y="3187881"/>
            <a:ext cx="3515400" cy="4704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t>Tools</a:t>
            </a:r>
            <a:endParaRPr lang="fr-FR" dirty="0"/>
          </a:p>
        </p:txBody>
      </p:sp>
      <p:sp>
        <p:nvSpPr>
          <p:cNvPr id="1330" name="Google Shape;1330;p66"/>
          <p:cNvSpPr txBox="1">
            <a:spLocks noGrp="1"/>
          </p:cNvSpPr>
          <p:nvPr>
            <p:ph type="title" idx="14"/>
          </p:nvPr>
        </p:nvSpPr>
        <p:spPr>
          <a:xfrm>
            <a:off x="4493474" y="3187881"/>
            <a:ext cx="663600" cy="4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32" name="Google Shape;1332;p66"/>
          <p:cNvSpPr/>
          <p:nvPr/>
        </p:nvSpPr>
        <p:spPr>
          <a:xfrm>
            <a:off x="544139" y="120176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6"/>
          <p:cNvSpPr/>
          <p:nvPr/>
        </p:nvSpPr>
        <p:spPr>
          <a:xfrm>
            <a:off x="2773248" y="36808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6"/>
          <p:cNvSpPr/>
          <p:nvPr/>
        </p:nvSpPr>
        <p:spPr>
          <a:xfrm flipH="1">
            <a:off x="1528024" y="582451"/>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6741980" y="3776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6"/>
          <p:cNvSpPr/>
          <p:nvPr/>
        </p:nvSpPr>
        <p:spPr>
          <a:xfrm>
            <a:off x="2248200" y="2648673"/>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1229652" y="75802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350670" y="2029900"/>
            <a:ext cx="311315" cy="178365"/>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6"/>
          <p:cNvSpPr/>
          <p:nvPr/>
        </p:nvSpPr>
        <p:spPr>
          <a:xfrm>
            <a:off x="1214602" y="1478072"/>
            <a:ext cx="213191" cy="155305"/>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6"/>
          <p:cNvSpPr/>
          <p:nvPr/>
        </p:nvSpPr>
        <p:spPr>
          <a:xfrm flipH="1">
            <a:off x="7446998" y="1201763"/>
            <a:ext cx="964800" cy="1054450"/>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Minotaur PNG by Gasa979 on DeviantArt">
            <a:extLst>
              <a:ext uri="{FF2B5EF4-FFF2-40B4-BE49-F238E27FC236}">
                <a16:creationId xmlns:a16="http://schemas.microsoft.com/office/drawing/2014/main" id="{2B0403EF-2482-E07E-F6CD-C2AE8A93DA36}"/>
              </a:ext>
            </a:extLst>
          </p:cNvPr>
          <p:cNvPicPr>
            <a:picLocks noChangeAspect="1" noChangeArrowheads="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artisticBlur/>
                    </a14:imgEffect>
                    <a14:imgEffect>
                      <a14:sharpenSoften amount="100000"/>
                    </a14:imgEffect>
                    <a14:imgEffect>
                      <a14:colorTemperature colorTemp="112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28990" y="2433355"/>
            <a:ext cx="1062687" cy="129977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8;p66">
            <a:extLst>
              <a:ext uri="{FF2B5EF4-FFF2-40B4-BE49-F238E27FC236}">
                <a16:creationId xmlns:a16="http://schemas.microsoft.com/office/drawing/2014/main" id="{F0019032-BED4-ED3C-3C86-A3C6E2E0721A}"/>
              </a:ext>
            </a:extLst>
          </p:cNvPr>
          <p:cNvSpPr/>
          <p:nvPr/>
        </p:nvSpPr>
        <p:spPr>
          <a:xfrm>
            <a:off x="1372366" y="669927"/>
            <a:ext cx="311315" cy="178365"/>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3"/>
        <p:cNvGrpSpPr/>
        <p:nvPr/>
      </p:nvGrpSpPr>
      <p:grpSpPr>
        <a:xfrm>
          <a:off x="0" y="0"/>
          <a:ext cx="0" cy="0"/>
          <a:chOff x="0" y="0"/>
          <a:chExt cx="0" cy="0"/>
        </a:xfrm>
      </p:grpSpPr>
      <p:grpSp>
        <p:nvGrpSpPr>
          <p:cNvPr id="1274" name="Google Shape;1274;p65"/>
          <p:cNvGrpSpPr/>
          <p:nvPr/>
        </p:nvGrpSpPr>
        <p:grpSpPr>
          <a:xfrm rot="10800000">
            <a:off x="4327240" y="2379450"/>
            <a:ext cx="1208867" cy="864054"/>
            <a:chOff x="6479785" y="1632505"/>
            <a:chExt cx="2337782" cy="1670638"/>
          </a:xfrm>
        </p:grpSpPr>
        <p:sp>
          <p:nvSpPr>
            <p:cNvPr id="1275" name="Google Shape;1275;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65"/>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Inspiration</a:t>
            </a:r>
            <a:endParaRPr/>
          </a:p>
        </p:txBody>
      </p:sp>
      <p:sp>
        <p:nvSpPr>
          <p:cNvPr id="1285" name="Google Shape;1285;p65"/>
          <p:cNvSpPr txBox="1">
            <a:spLocks noGrp="1"/>
          </p:cNvSpPr>
          <p:nvPr>
            <p:ph type="subTitle" idx="1"/>
          </p:nvPr>
        </p:nvSpPr>
        <p:spPr>
          <a:xfrm>
            <a:off x="1766309" y="2007049"/>
            <a:ext cx="2727900"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Harry Potter, Percy Jackson, Pan’s Labyrinth, Narnia</a:t>
            </a:r>
            <a:endParaRPr/>
          </a:p>
        </p:txBody>
      </p:sp>
      <p:sp>
        <p:nvSpPr>
          <p:cNvPr id="1286" name="Google Shape;1286;p65"/>
          <p:cNvSpPr txBox="1">
            <a:spLocks noGrp="1"/>
          </p:cNvSpPr>
          <p:nvPr>
            <p:ph type="title" idx="3"/>
          </p:nvPr>
        </p:nvSpPr>
        <p:spPr>
          <a:xfrm>
            <a:off x="5536107" y="1712733"/>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 Story</a:t>
            </a:r>
            <a:endParaRPr/>
          </a:p>
        </p:txBody>
      </p:sp>
      <p:sp>
        <p:nvSpPr>
          <p:cNvPr id="1288" name="Google Shape;1288;p65"/>
          <p:cNvSpPr txBox="1">
            <a:spLocks noGrp="1"/>
          </p:cNvSpPr>
          <p:nvPr>
            <p:ph type="subTitle" idx="5"/>
          </p:nvPr>
        </p:nvSpPr>
        <p:spPr>
          <a:xfrm>
            <a:off x="5536107" y="2650038"/>
            <a:ext cx="2825263"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Men and creatures have always lived in the same world but Men can no longer see the creatures around them. Only the one who listen, would be blessed with the power to see what’s beyond the barrier…</a:t>
            </a:r>
            <a:endParaRPr/>
          </a:p>
        </p:txBody>
      </p:sp>
      <p:sp>
        <p:nvSpPr>
          <p:cNvPr id="1289" name="Google Shape;1289;p65"/>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Commun factor</a:t>
            </a:r>
            <a:endParaRPr/>
          </a:p>
        </p:txBody>
      </p:sp>
      <p:grpSp>
        <p:nvGrpSpPr>
          <p:cNvPr id="1290" name="Google Shape;1290;p65"/>
          <p:cNvGrpSpPr/>
          <p:nvPr/>
        </p:nvGrpSpPr>
        <p:grpSpPr>
          <a:xfrm>
            <a:off x="619801" y="3031344"/>
            <a:ext cx="1208867" cy="864054"/>
            <a:chOff x="6479785" y="1632505"/>
            <a:chExt cx="2337782" cy="1670638"/>
          </a:xfrm>
        </p:grpSpPr>
        <p:sp>
          <p:nvSpPr>
            <p:cNvPr id="1291" name="Google Shape;1291;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65"/>
          <p:cNvGrpSpPr/>
          <p:nvPr/>
        </p:nvGrpSpPr>
        <p:grpSpPr>
          <a:xfrm rot="10800000">
            <a:off x="633909" y="1675854"/>
            <a:ext cx="1208867" cy="864054"/>
            <a:chOff x="6479785" y="1632505"/>
            <a:chExt cx="2337782" cy="1670638"/>
          </a:xfrm>
        </p:grpSpPr>
        <p:sp>
          <p:nvSpPr>
            <p:cNvPr id="1296" name="Google Shape;1296;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5"/>
          <p:cNvSpPr txBox="1">
            <a:spLocks noGrp="1"/>
          </p:cNvSpPr>
          <p:nvPr>
            <p:ph type="subTitle" idx="8"/>
          </p:nvPr>
        </p:nvSpPr>
        <p:spPr>
          <a:xfrm>
            <a:off x="1766309" y="3314525"/>
            <a:ext cx="27279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world only THE CHOSEN  </a:t>
            </a:r>
          </a:p>
          <a:p>
            <a:pPr marL="0" lvl="0" indent="0" algn="l" rtl="0">
              <a:spcBef>
                <a:spcPts val="0"/>
              </a:spcBef>
              <a:spcAft>
                <a:spcPts val="0"/>
              </a:spcAft>
              <a:buNone/>
            </a:pPr>
            <a:r>
              <a:rPr lang="fr-FR"/>
              <a:t>c</a:t>
            </a:r>
            <a:r>
              <a:rPr lang="en"/>
              <a:t>an see</a:t>
            </a:r>
            <a:endParaRPr/>
          </a:p>
        </p:txBody>
      </p:sp>
      <p:sp>
        <p:nvSpPr>
          <p:cNvPr id="1305" name="Google Shape;1305;p65"/>
          <p:cNvSpPr txBox="1">
            <a:spLocks noGrp="1"/>
          </p:cNvSpPr>
          <p:nvPr>
            <p:ph type="title" idx="15"/>
          </p:nvPr>
        </p:nvSpPr>
        <p:spPr>
          <a:xfrm>
            <a:off x="2642625" y="445025"/>
            <a:ext cx="385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Context</a:t>
            </a:r>
            <a:endParaRPr/>
          </a:p>
        </p:txBody>
      </p:sp>
      <p:grpSp>
        <p:nvGrpSpPr>
          <p:cNvPr id="2" name="Google Shape;3721;p124">
            <a:extLst>
              <a:ext uri="{FF2B5EF4-FFF2-40B4-BE49-F238E27FC236}">
                <a16:creationId xmlns:a16="http://schemas.microsoft.com/office/drawing/2014/main" id="{3ECCECB5-DB98-A28A-19BD-9CBF20F97C12}"/>
              </a:ext>
            </a:extLst>
          </p:cNvPr>
          <p:cNvGrpSpPr/>
          <p:nvPr/>
        </p:nvGrpSpPr>
        <p:grpSpPr>
          <a:xfrm>
            <a:off x="1013535" y="1895358"/>
            <a:ext cx="394650" cy="459700"/>
            <a:chOff x="2661750" y="1197450"/>
            <a:chExt cx="394650" cy="459700"/>
          </a:xfrm>
        </p:grpSpPr>
        <p:sp>
          <p:nvSpPr>
            <p:cNvPr id="3" name="Google Shape;3722;p124">
              <a:extLst>
                <a:ext uri="{FF2B5EF4-FFF2-40B4-BE49-F238E27FC236}">
                  <a16:creationId xmlns:a16="http://schemas.microsoft.com/office/drawing/2014/main" id="{8F18E0DA-1C23-3451-415C-E8D4D682D7B6}"/>
                </a:ext>
              </a:extLst>
            </p:cNvPr>
            <p:cNvSpPr/>
            <p:nvPr/>
          </p:nvSpPr>
          <p:spPr>
            <a:xfrm>
              <a:off x="2845700" y="1421900"/>
              <a:ext cx="26750" cy="235250"/>
            </a:xfrm>
            <a:custGeom>
              <a:avLst/>
              <a:gdLst/>
              <a:ahLst/>
              <a:cxnLst/>
              <a:rect l="l" t="t" r="r" b="b"/>
              <a:pathLst>
                <a:path w="1070" h="9410" extrusionOk="0">
                  <a:moveTo>
                    <a:pt x="535" y="1"/>
                  </a:moveTo>
                  <a:lnTo>
                    <a:pt x="1" y="276"/>
                  </a:lnTo>
                  <a:lnTo>
                    <a:pt x="1" y="9410"/>
                  </a:lnTo>
                  <a:lnTo>
                    <a:pt x="1069" y="9410"/>
                  </a:lnTo>
                  <a:lnTo>
                    <a:pt x="1069" y="276"/>
                  </a:lnTo>
                  <a:lnTo>
                    <a:pt x="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23;p124">
              <a:extLst>
                <a:ext uri="{FF2B5EF4-FFF2-40B4-BE49-F238E27FC236}">
                  <a16:creationId xmlns:a16="http://schemas.microsoft.com/office/drawing/2014/main" id="{F9350574-E17E-F852-09C2-077F3D3B6BF6}"/>
                </a:ext>
              </a:extLst>
            </p:cNvPr>
            <p:cNvSpPr/>
            <p:nvPr/>
          </p:nvSpPr>
          <p:spPr>
            <a:xfrm>
              <a:off x="2661750" y="1300850"/>
              <a:ext cx="45275" cy="27150"/>
            </a:xfrm>
            <a:custGeom>
              <a:avLst/>
              <a:gdLst/>
              <a:ahLst/>
              <a:cxnLst/>
              <a:rect l="l" t="t" r="r" b="b"/>
              <a:pathLst>
                <a:path w="1811" h="1086" extrusionOk="0">
                  <a:moveTo>
                    <a:pt x="1" y="0"/>
                  </a:moveTo>
                  <a:lnTo>
                    <a:pt x="1" y="1086"/>
                  </a:lnTo>
                  <a:lnTo>
                    <a:pt x="1810" y="1086"/>
                  </a:ln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24;p124">
              <a:extLst>
                <a:ext uri="{FF2B5EF4-FFF2-40B4-BE49-F238E27FC236}">
                  <a16:creationId xmlns:a16="http://schemas.microsoft.com/office/drawing/2014/main" id="{EF737930-0E3B-465D-F4BE-C63B7799D765}"/>
                </a:ext>
              </a:extLst>
            </p:cNvPr>
            <p:cNvSpPr/>
            <p:nvPr/>
          </p:nvSpPr>
          <p:spPr>
            <a:xfrm>
              <a:off x="2681575" y="1204350"/>
              <a:ext cx="52575" cy="45675"/>
            </a:xfrm>
            <a:custGeom>
              <a:avLst/>
              <a:gdLst/>
              <a:ahLst/>
              <a:cxnLst/>
              <a:rect l="l" t="t" r="r" b="b"/>
              <a:pathLst>
                <a:path w="2103" h="1827" extrusionOk="0">
                  <a:moveTo>
                    <a:pt x="535" y="0"/>
                  </a:moveTo>
                  <a:lnTo>
                    <a:pt x="0" y="931"/>
                  </a:lnTo>
                  <a:lnTo>
                    <a:pt x="1551" y="1827"/>
                  </a:lnTo>
                  <a:lnTo>
                    <a:pt x="2103" y="896"/>
                  </a:ln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5;p124">
              <a:extLst>
                <a:ext uri="{FF2B5EF4-FFF2-40B4-BE49-F238E27FC236}">
                  <a16:creationId xmlns:a16="http://schemas.microsoft.com/office/drawing/2014/main" id="{8534126E-0DBE-EDA7-BD90-FCA6CD561AE7}"/>
                </a:ext>
              </a:extLst>
            </p:cNvPr>
            <p:cNvSpPr/>
            <p:nvPr/>
          </p:nvSpPr>
          <p:spPr>
            <a:xfrm>
              <a:off x="2984425" y="1204350"/>
              <a:ext cx="52150" cy="45675"/>
            </a:xfrm>
            <a:custGeom>
              <a:avLst/>
              <a:gdLst/>
              <a:ahLst/>
              <a:cxnLst/>
              <a:rect l="l" t="t" r="r" b="b"/>
              <a:pathLst>
                <a:path w="2086" h="1827" extrusionOk="0">
                  <a:moveTo>
                    <a:pt x="1552" y="0"/>
                  </a:moveTo>
                  <a:lnTo>
                    <a:pt x="1" y="896"/>
                  </a:lnTo>
                  <a:lnTo>
                    <a:pt x="535" y="1827"/>
                  </a:lnTo>
                  <a:lnTo>
                    <a:pt x="2086" y="931"/>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26;p124">
              <a:extLst>
                <a:ext uri="{FF2B5EF4-FFF2-40B4-BE49-F238E27FC236}">
                  <a16:creationId xmlns:a16="http://schemas.microsoft.com/office/drawing/2014/main" id="{313016FF-6FE8-09A2-7D3E-B8A410E223F7}"/>
                </a:ext>
              </a:extLst>
            </p:cNvPr>
            <p:cNvSpPr/>
            <p:nvPr/>
          </p:nvSpPr>
          <p:spPr>
            <a:xfrm>
              <a:off x="3011575" y="1300850"/>
              <a:ext cx="44825" cy="27150"/>
            </a:xfrm>
            <a:custGeom>
              <a:avLst/>
              <a:gdLst/>
              <a:ahLst/>
              <a:cxnLst/>
              <a:rect l="l" t="t" r="r" b="b"/>
              <a:pathLst>
                <a:path w="1793" h="1086" extrusionOk="0">
                  <a:moveTo>
                    <a:pt x="1" y="0"/>
                  </a:moveTo>
                  <a:lnTo>
                    <a:pt x="1" y="1086"/>
                  </a:lnTo>
                  <a:lnTo>
                    <a:pt x="1793" y="1086"/>
                  </a:lnTo>
                  <a:lnTo>
                    <a:pt x="1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27;p124">
              <a:extLst>
                <a:ext uri="{FF2B5EF4-FFF2-40B4-BE49-F238E27FC236}">
                  <a16:creationId xmlns:a16="http://schemas.microsoft.com/office/drawing/2014/main" id="{D0726C5B-AB23-E340-E025-B5BC7D6A6379}"/>
                </a:ext>
              </a:extLst>
            </p:cNvPr>
            <p:cNvSpPr/>
            <p:nvPr/>
          </p:nvSpPr>
          <p:spPr>
            <a:xfrm>
              <a:off x="2984425" y="1378825"/>
              <a:ext cx="52150" cy="45675"/>
            </a:xfrm>
            <a:custGeom>
              <a:avLst/>
              <a:gdLst/>
              <a:ahLst/>
              <a:cxnLst/>
              <a:rect l="l" t="t" r="r" b="b"/>
              <a:pathLst>
                <a:path w="2086" h="1827" extrusionOk="0">
                  <a:moveTo>
                    <a:pt x="535" y="0"/>
                  </a:moveTo>
                  <a:lnTo>
                    <a:pt x="1" y="931"/>
                  </a:lnTo>
                  <a:lnTo>
                    <a:pt x="1552" y="1827"/>
                  </a:lnTo>
                  <a:lnTo>
                    <a:pt x="2086" y="896"/>
                  </a:ln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28;p124">
              <a:extLst>
                <a:ext uri="{FF2B5EF4-FFF2-40B4-BE49-F238E27FC236}">
                  <a16:creationId xmlns:a16="http://schemas.microsoft.com/office/drawing/2014/main" id="{C79A6656-1315-0C7F-71F7-5B6895FA58C5}"/>
                </a:ext>
              </a:extLst>
            </p:cNvPr>
            <p:cNvSpPr/>
            <p:nvPr/>
          </p:nvSpPr>
          <p:spPr>
            <a:xfrm>
              <a:off x="2681575" y="1378825"/>
              <a:ext cx="52575" cy="45675"/>
            </a:xfrm>
            <a:custGeom>
              <a:avLst/>
              <a:gdLst/>
              <a:ahLst/>
              <a:cxnLst/>
              <a:rect l="l" t="t" r="r" b="b"/>
              <a:pathLst>
                <a:path w="2103" h="1827" extrusionOk="0">
                  <a:moveTo>
                    <a:pt x="1551" y="0"/>
                  </a:moveTo>
                  <a:lnTo>
                    <a:pt x="0" y="896"/>
                  </a:lnTo>
                  <a:lnTo>
                    <a:pt x="535" y="1827"/>
                  </a:lnTo>
                  <a:lnTo>
                    <a:pt x="2103" y="931"/>
                  </a:lnTo>
                  <a:lnTo>
                    <a:pt x="1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29;p124">
              <a:extLst>
                <a:ext uri="{FF2B5EF4-FFF2-40B4-BE49-F238E27FC236}">
                  <a16:creationId xmlns:a16="http://schemas.microsoft.com/office/drawing/2014/main" id="{5208E0FE-6697-7596-B68D-832E45234FC1}"/>
                </a:ext>
              </a:extLst>
            </p:cNvPr>
            <p:cNvSpPr/>
            <p:nvPr/>
          </p:nvSpPr>
          <p:spPr>
            <a:xfrm>
              <a:off x="2736275" y="1197450"/>
              <a:ext cx="245600" cy="233950"/>
            </a:xfrm>
            <a:custGeom>
              <a:avLst/>
              <a:gdLst/>
              <a:ahLst/>
              <a:cxnLst/>
              <a:rect l="l" t="t" r="r" b="b"/>
              <a:pathLst>
                <a:path w="9824" h="9358" extrusionOk="0">
                  <a:moveTo>
                    <a:pt x="4912" y="0"/>
                  </a:moveTo>
                  <a:lnTo>
                    <a:pt x="3396" y="3085"/>
                  </a:lnTo>
                  <a:lnTo>
                    <a:pt x="1" y="3568"/>
                  </a:lnTo>
                  <a:lnTo>
                    <a:pt x="2448" y="5963"/>
                  </a:lnTo>
                  <a:lnTo>
                    <a:pt x="1879" y="9358"/>
                  </a:lnTo>
                  <a:lnTo>
                    <a:pt x="4912" y="7755"/>
                  </a:lnTo>
                  <a:lnTo>
                    <a:pt x="7945" y="9358"/>
                  </a:lnTo>
                  <a:lnTo>
                    <a:pt x="7376" y="5963"/>
                  </a:lnTo>
                  <a:lnTo>
                    <a:pt x="9823" y="3568"/>
                  </a:lnTo>
                  <a:lnTo>
                    <a:pt x="6429" y="3085"/>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899;p124">
            <a:extLst>
              <a:ext uri="{FF2B5EF4-FFF2-40B4-BE49-F238E27FC236}">
                <a16:creationId xmlns:a16="http://schemas.microsoft.com/office/drawing/2014/main" id="{3ED79BBC-B165-F3CE-716D-CBA1A82108B6}"/>
              </a:ext>
            </a:extLst>
          </p:cNvPr>
          <p:cNvGrpSpPr/>
          <p:nvPr/>
        </p:nvGrpSpPr>
        <p:grpSpPr>
          <a:xfrm>
            <a:off x="1095410" y="3221775"/>
            <a:ext cx="257650" cy="459700"/>
            <a:chOff x="6156075" y="3084400"/>
            <a:chExt cx="257650" cy="459700"/>
          </a:xfrm>
        </p:grpSpPr>
        <p:sp>
          <p:nvSpPr>
            <p:cNvPr id="14" name="Google Shape;3900;p124">
              <a:extLst>
                <a:ext uri="{FF2B5EF4-FFF2-40B4-BE49-F238E27FC236}">
                  <a16:creationId xmlns:a16="http://schemas.microsoft.com/office/drawing/2014/main" id="{9282FD9C-65EA-F699-D38B-1942012901DE}"/>
                </a:ext>
              </a:extLst>
            </p:cNvPr>
            <p:cNvSpPr/>
            <p:nvPr/>
          </p:nvSpPr>
          <p:spPr>
            <a:xfrm>
              <a:off x="6222000" y="3084400"/>
              <a:ext cx="191725" cy="134450"/>
            </a:xfrm>
            <a:custGeom>
              <a:avLst/>
              <a:gdLst/>
              <a:ahLst/>
              <a:cxnLst/>
              <a:rect l="l" t="t" r="r" b="b"/>
              <a:pathLst>
                <a:path w="7669" h="5378" extrusionOk="0">
                  <a:moveTo>
                    <a:pt x="7669" y="1"/>
                  </a:moveTo>
                  <a:cubicBezTo>
                    <a:pt x="6652" y="604"/>
                    <a:pt x="5515" y="931"/>
                    <a:pt x="4343" y="931"/>
                  </a:cubicBezTo>
                  <a:lnTo>
                    <a:pt x="2465" y="931"/>
                  </a:lnTo>
                  <a:cubicBezTo>
                    <a:pt x="1103" y="931"/>
                    <a:pt x="0" y="2034"/>
                    <a:pt x="0" y="3395"/>
                  </a:cubicBezTo>
                  <a:cubicBezTo>
                    <a:pt x="0" y="4050"/>
                    <a:pt x="156" y="4688"/>
                    <a:pt x="448" y="5239"/>
                  </a:cubicBezTo>
                  <a:lnTo>
                    <a:pt x="2465" y="4740"/>
                  </a:lnTo>
                  <a:lnTo>
                    <a:pt x="4981" y="5377"/>
                  </a:lnTo>
                  <a:cubicBezTo>
                    <a:pt x="5084" y="5291"/>
                    <a:pt x="5205" y="5205"/>
                    <a:pt x="5325" y="5119"/>
                  </a:cubicBezTo>
                  <a:cubicBezTo>
                    <a:pt x="6704" y="4223"/>
                    <a:pt x="7669" y="2706"/>
                    <a:pt x="7669" y="931"/>
                  </a:cubicBezTo>
                  <a:lnTo>
                    <a:pt x="7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01;p124">
              <a:extLst>
                <a:ext uri="{FF2B5EF4-FFF2-40B4-BE49-F238E27FC236}">
                  <a16:creationId xmlns:a16="http://schemas.microsoft.com/office/drawing/2014/main" id="{3875E43A-F8E2-92A8-2418-8173DAF9101A}"/>
                </a:ext>
              </a:extLst>
            </p:cNvPr>
            <p:cNvSpPr/>
            <p:nvPr/>
          </p:nvSpPr>
          <p:spPr>
            <a:xfrm>
              <a:off x="6185800" y="3478175"/>
              <a:ext cx="195625" cy="65925"/>
            </a:xfrm>
            <a:custGeom>
              <a:avLst/>
              <a:gdLst/>
              <a:ahLst/>
              <a:cxnLst/>
              <a:rect l="l" t="t" r="r" b="b"/>
              <a:pathLst>
                <a:path w="7825" h="2637" extrusionOk="0">
                  <a:moveTo>
                    <a:pt x="1" y="0"/>
                  </a:moveTo>
                  <a:lnTo>
                    <a:pt x="1" y="1327"/>
                  </a:lnTo>
                  <a:lnTo>
                    <a:pt x="3913" y="2637"/>
                  </a:lnTo>
                  <a:lnTo>
                    <a:pt x="7824" y="1327"/>
                  </a:lnTo>
                  <a:lnTo>
                    <a:pt x="7824" y="0"/>
                  </a:lnTo>
                  <a:lnTo>
                    <a:pt x="3913" y="129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02;p124">
              <a:extLst>
                <a:ext uri="{FF2B5EF4-FFF2-40B4-BE49-F238E27FC236}">
                  <a16:creationId xmlns:a16="http://schemas.microsoft.com/office/drawing/2014/main" id="{3982760C-008B-2E90-04FD-00488006D1EA}"/>
                </a:ext>
              </a:extLst>
            </p:cNvPr>
            <p:cNvSpPr/>
            <p:nvPr/>
          </p:nvSpPr>
          <p:spPr>
            <a:xfrm>
              <a:off x="6185800" y="3230450"/>
              <a:ext cx="195625" cy="51725"/>
            </a:xfrm>
            <a:custGeom>
              <a:avLst/>
              <a:gdLst/>
              <a:ahLst/>
              <a:cxnLst/>
              <a:rect l="l" t="t" r="r" b="b"/>
              <a:pathLst>
                <a:path w="7825" h="2069" extrusionOk="0">
                  <a:moveTo>
                    <a:pt x="3913" y="0"/>
                  </a:moveTo>
                  <a:lnTo>
                    <a:pt x="1" y="983"/>
                  </a:lnTo>
                  <a:lnTo>
                    <a:pt x="1" y="2068"/>
                  </a:lnTo>
                  <a:lnTo>
                    <a:pt x="7824" y="2068"/>
                  </a:lnTo>
                  <a:lnTo>
                    <a:pt x="7824" y="983"/>
                  </a:lnTo>
                  <a:lnTo>
                    <a:pt x="3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03;p124">
              <a:extLst>
                <a:ext uri="{FF2B5EF4-FFF2-40B4-BE49-F238E27FC236}">
                  <a16:creationId xmlns:a16="http://schemas.microsoft.com/office/drawing/2014/main" id="{9E5B014A-E3C0-43F8-FC88-4BB29F693059}"/>
                </a:ext>
              </a:extLst>
            </p:cNvPr>
            <p:cNvSpPr/>
            <p:nvPr/>
          </p:nvSpPr>
          <p:spPr>
            <a:xfrm>
              <a:off x="6296950" y="3308850"/>
              <a:ext cx="43550" cy="168900"/>
            </a:xfrm>
            <a:custGeom>
              <a:avLst/>
              <a:gdLst/>
              <a:ahLst/>
              <a:cxnLst/>
              <a:rect l="l" t="t" r="r" b="b"/>
              <a:pathLst>
                <a:path w="1742" h="6756" extrusionOk="0">
                  <a:moveTo>
                    <a:pt x="1" y="1"/>
                  </a:moveTo>
                  <a:lnTo>
                    <a:pt x="1" y="6756"/>
                  </a:lnTo>
                  <a:lnTo>
                    <a:pt x="1741" y="6187"/>
                  </a:lnTo>
                  <a:lnTo>
                    <a:pt x="1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04;p124">
              <a:extLst>
                <a:ext uri="{FF2B5EF4-FFF2-40B4-BE49-F238E27FC236}">
                  <a16:creationId xmlns:a16="http://schemas.microsoft.com/office/drawing/2014/main" id="{2837316E-074A-7856-0C68-107ED394FF38}"/>
                </a:ext>
              </a:extLst>
            </p:cNvPr>
            <p:cNvSpPr/>
            <p:nvPr/>
          </p:nvSpPr>
          <p:spPr>
            <a:xfrm>
              <a:off x="6226725" y="3308850"/>
              <a:ext cx="43125" cy="168900"/>
            </a:xfrm>
            <a:custGeom>
              <a:avLst/>
              <a:gdLst/>
              <a:ahLst/>
              <a:cxnLst/>
              <a:rect l="l" t="t" r="r" b="b"/>
              <a:pathLst>
                <a:path w="1725" h="6756" extrusionOk="0">
                  <a:moveTo>
                    <a:pt x="1" y="1"/>
                  </a:moveTo>
                  <a:lnTo>
                    <a:pt x="1" y="6187"/>
                  </a:lnTo>
                  <a:lnTo>
                    <a:pt x="1724" y="6756"/>
                  </a:lnTo>
                  <a:lnTo>
                    <a:pt x="1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05;p124">
              <a:extLst>
                <a:ext uri="{FF2B5EF4-FFF2-40B4-BE49-F238E27FC236}">
                  <a16:creationId xmlns:a16="http://schemas.microsoft.com/office/drawing/2014/main" id="{2AE8CBFB-0472-E545-EE33-B0E25AF694BE}"/>
                </a:ext>
              </a:extLst>
            </p:cNvPr>
            <p:cNvSpPr/>
            <p:nvPr/>
          </p:nvSpPr>
          <p:spPr>
            <a:xfrm>
              <a:off x="6367175" y="3308850"/>
              <a:ext cx="43550" cy="145650"/>
            </a:xfrm>
            <a:custGeom>
              <a:avLst/>
              <a:gdLst/>
              <a:ahLst/>
              <a:cxnLst/>
              <a:rect l="l" t="t" r="r" b="b"/>
              <a:pathLst>
                <a:path w="1742" h="5826" extrusionOk="0">
                  <a:moveTo>
                    <a:pt x="1" y="1"/>
                  </a:moveTo>
                  <a:lnTo>
                    <a:pt x="1" y="5825"/>
                  </a:lnTo>
                  <a:lnTo>
                    <a:pt x="1741" y="5239"/>
                  </a:lnTo>
                  <a:lnTo>
                    <a:pt x="1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06;p124">
              <a:extLst>
                <a:ext uri="{FF2B5EF4-FFF2-40B4-BE49-F238E27FC236}">
                  <a16:creationId xmlns:a16="http://schemas.microsoft.com/office/drawing/2014/main" id="{8805C141-3BA1-FC72-6CF5-2304732ACA3F}"/>
                </a:ext>
              </a:extLst>
            </p:cNvPr>
            <p:cNvSpPr/>
            <p:nvPr/>
          </p:nvSpPr>
          <p:spPr>
            <a:xfrm>
              <a:off x="6156075" y="3308850"/>
              <a:ext cx="43550" cy="145650"/>
            </a:xfrm>
            <a:custGeom>
              <a:avLst/>
              <a:gdLst/>
              <a:ahLst/>
              <a:cxnLst/>
              <a:rect l="l" t="t" r="r" b="b"/>
              <a:pathLst>
                <a:path w="1742" h="5826" extrusionOk="0">
                  <a:moveTo>
                    <a:pt x="1" y="1"/>
                  </a:moveTo>
                  <a:lnTo>
                    <a:pt x="1" y="5239"/>
                  </a:lnTo>
                  <a:lnTo>
                    <a:pt x="1741" y="5825"/>
                  </a:lnTo>
                  <a:lnTo>
                    <a:pt x="1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938;p124">
            <a:extLst>
              <a:ext uri="{FF2B5EF4-FFF2-40B4-BE49-F238E27FC236}">
                <a16:creationId xmlns:a16="http://schemas.microsoft.com/office/drawing/2014/main" id="{07AE74A6-BA44-A48D-7521-2FD4E848978D}"/>
              </a:ext>
            </a:extLst>
          </p:cNvPr>
          <p:cNvGrpSpPr/>
          <p:nvPr/>
        </p:nvGrpSpPr>
        <p:grpSpPr>
          <a:xfrm>
            <a:off x="4672756" y="2573270"/>
            <a:ext cx="459700" cy="459700"/>
            <a:chOff x="7425250" y="1197450"/>
            <a:chExt cx="459700" cy="459700"/>
          </a:xfrm>
        </p:grpSpPr>
        <p:sp>
          <p:nvSpPr>
            <p:cNvPr id="22" name="Google Shape;3939;p124">
              <a:extLst>
                <a:ext uri="{FF2B5EF4-FFF2-40B4-BE49-F238E27FC236}">
                  <a16:creationId xmlns:a16="http://schemas.microsoft.com/office/drawing/2014/main" id="{C3BDBF5A-8A44-D958-6547-95372F804C4F}"/>
                </a:ext>
              </a:extLst>
            </p:cNvPr>
            <p:cNvSpPr/>
            <p:nvPr/>
          </p:nvSpPr>
          <p:spPr>
            <a:xfrm>
              <a:off x="7479550" y="1305150"/>
              <a:ext cx="351550" cy="244300"/>
            </a:xfrm>
            <a:custGeom>
              <a:avLst/>
              <a:gdLst/>
              <a:ahLst/>
              <a:cxnLst/>
              <a:rect l="l" t="t" r="r" b="b"/>
              <a:pathLst>
                <a:path w="14062" h="9772" extrusionOk="0">
                  <a:moveTo>
                    <a:pt x="8668" y="2189"/>
                  </a:moveTo>
                  <a:lnTo>
                    <a:pt x="8668" y="3275"/>
                  </a:lnTo>
                  <a:lnTo>
                    <a:pt x="2154" y="3275"/>
                  </a:lnTo>
                  <a:lnTo>
                    <a:pt x="2154" y="2189"/>
                  </a:lnTo>
                  <a:close/>
                  <a:moveTo>
                    <a:pt x="11908" y="2189"/>
                  </a:moveTo>
                  <a:lnTo>
                    <a:pt x="11908" y="3275"/>
                  </a:lnTo>
                  <a:lnTo>
                    <a:pt x="9754" y="3275"/>
                  </a:lnTo>
                  <a:lnTo>
                    <a:pt x="9754" y="2189"/>
                  </a:lnTo>
                  <a:close/>
                  <a:moveTo>
                    <a:pt x="11908" y="4343"/>
                  </a:moveTo>
                  <a:lnTo>
                    <a:pt x="11908" y="5429"/>
                  </a:lnTo>
                  <a:lnTo>
                    <a:pt x="2154" y="5429"/>
                  </a:lnTo>
                  <a:lnTo>
                    <a:pt x="2154" y="4343"/>
                  </a:lnTo>
                  <a:close/>
                  <a:moveTo>
                    <a:pt x="4308" y="6497"/>
                  </a:moveTo>
                  <a:lnTo>
                    <a:pt x="4308" y="7583"/>
                  </a:lnTo>
                  <a:lnTo>
                    <a:pt x="2154" y="7583"/>
                  </a:lnTo>
                  <a:lnTo>
                    <a:pt x="2154" y="6497"/>
                  </a:lnTo>
                  <a:close/>
                  <a:moveTo>
                    <a:pt x="11908" y="6497"/>
                  </a:moveTo>
                  <a:lnTo>
                    <a:pt x="11908" y="7583"/>
                  </a:lnTo>
                  <a:lnTo>
                    <a:pt x="5377" y="7583"/>
                  </a:lnTo>
                  <a:lnTo>
                    <a:pt x="5377" y="6497"/>
                  </a:lnTo>
                  <a:close/>
                  <a:moveTo>
                    <a:pt x="0" y="1"/>
                  </a:moveTo>
                  <a:lnTo>
                    <a:pt x="0" y="9771"/>
                  </a:lnTo>
                  <a:lnTo>
                    <a:pt x="14062" y="9771"/>
                  </a:lnTo>
                  <a:lnTo>
                    <a:pt x="14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40;p124">
              <a:extLst>
                <a:ext uri="{FF2B5EF4-FFF2-40B4-BE49-F238E27FC236}">
                  <a16:creationId xmlns:a16="http://schemas.microsoft.com/office/drawing/2014/main" id="{9429259F-CE8D-E169-AF9F-BBFCF4B2CFDF}"/>
                </a:ext>
              </a:extLst>
            </p:cNvPr>
            <p:cNvSpPr/>
            <p:nvPr/>
          </p:nvSpPr>
          <p:spPr>
            <a:xfrm>
              <a:off x="7533400" y="1197450"/>
              <a:ext cx="243850" cy="81025"/>
            </a:xfrm>
            <a:custGeom>
              <a:avLst/>
              <a:gdLst/>
              <a:ahLst/>
              <a:cxnLst/>
              <a:rect l="l" t="t" r="r" b="b"/>
              <a:pathLst>
                <a:path w="9754" h="3241" extrusionOk="0">
                  <a:moveTo>
                    <a:pt x="0" y="0"/>
                  </a:moveTo>
                  <a:lnTo>
                    <a:pt x="0" y="3240"/>
                  </a:lnTo>
                  <a:lnTo>
                    <a:pt x="9754" y="3240"/>
                  </a:lnTo>
                  <a:lnTo>
                    <a:pt x="9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41;p124">
              <a:extLst>
                <a:ext uri="{FF2B5EF4-FFF2-40B4-BE49-F238E27FC236}">
                  <a16:creationId xmlns:a16="http://schemas.microsoft.com/office/drawing/2014/main" id="{5A267D8B-D5A3-77C3-8531-4BC4C1215640}"/>
                </a:ext>
              </a:extLst>
            </p:cNvPr>
            <p:cNvSpPr/>
            <p:nvPr/>
          </p:nvSpPr>
          <p:spPr>
            <a:xfrm>
              <a:off x="7425250" y="1197450"/>
              <a:ext cx="81025" cy="81025"/>
            </a:xfrm>
            <a:custGeom>
              <a:avLst/>
              <a:gdLst/>
              <a:ahLst/>
              <a:cxnLst/>
              <a:rect l="l" t="t" r="r" b="b"/>
              <a:pathLst>
                <a:path w="3241" h="3241" extrusionOk="0">
                  <a:moveTo>
                    <a:pt x="1087" y="0"/>
                  </a:moveTo>
                  <a:lnTo>
                    <a:pt x="1087" y="1086"/>
                  </a:lnTo>
                  <a:lnTo>
                    <a:pt x="1" y="1086"/>
                  </a:lnTo>
                  <a:lnTo>
                    <a:pt x="1" y="2155"/>
                  </a:lnTo>
                  <a:lnTo>
                    <a:pt x="1087" y="2155"/>
                  </a:lnTo>
                  <a:lnTo>
                    <a:pt x="1087" y="3240"/>
                  </a:lnTo>
                  <a:lnTo>
                    <a:pt x="3241" y="3240"/>
                  </a:lnTo>
                  <a:lnTo>
                    <a:pt x="3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42;p124">
              <a:extLst>
                <a:ext uri="{FF2B5EF4-FFF2-40B4-BE49-F238E27FC236}">
                  <a16:creationId xmlns:a16="http://schemas.microsoft.com/office/drawing/2014/main" id="{858C06E3-0E06-376A-718A-E8AD74DE68D5}"/>
                </a:ext>
              </a:extLst>
            </p:cNvPr>
            <p:cNvSpPr/>
            <p:nvPr/>
          </p:nvSpPr>
          <p:spPr>
            <a:xfrm>
              <a:off x="7804375" y="1197450"/>
              <a:ext cx="80575" cy="81025"/>
            </a:xfrm>
            <a:custGeom>
              <a:avLst/>
              <a:gdLst/>
              <a:ahLst/>
              <a:cxnLst/>
              <a:rect l="l" t="t" r="r" b="b"/>
              <a:pathLst>
                <a:path w="3223" h="3241" extrusionOk="0">
                  <a:moveTo>
                    <a:pt x="1" y="0"/>
                  </a:moveTo>
                  <a:lnTo>
                    <a:pt x="1" y="3240"/>
                  </a:lnTo>
                  <a:lnTo>
                    <a:pt x="2155" y="3240"/>
                  </a:lnTo>
                  <a:lnTo>
                    <a:pt x="2155" y="2155"/>
                  </a:lnTo>
                  <a:lnTo>
                    <a:pt x="3223" y="2155"/>
                  </a:lnTo>
                  <a:lnTo>
                    <a:pt x="3223" y="1086"/>
                  </a:lnTo>
                  <a:lnTo>
                    <a:pt x="2155" y="1086"/>
                  </a:lnTo>
                  <a:lnTo>
                    <a:pt x="2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43;p124">
              <a:extLst>
                <a:ext uri="{FF2B5EF4-FFF2-40B4-BE49-F238E27FC236}">
                  <a16:creationId xmlns:a16="http://schemas.microsoft.com/office/drawing/2014/main" id="{EC32B20F-191C-97F1-6E6D-7A29D95E43DB}"/>
                </a:ext>
              </a:extLst>
            </p:cNvPr>
            <p:cNvSpPr/>
            <p:nvPr/>
          </p:nvSpPr>
          <p:spPr>
            <a:xfrm>
              <a:off x="7804375" y="1576125"/>
              <a:ext cx="80575" cy="81025"/>
            </a:xfrm>
            <a:custGeom>
              <a:avLst/>
              <a:gdLst/>
              <a:ahLst/>
              <a:cxnLst/>
              <a:rect l="l" t="t" r="r" b="b"/>
              <a:pathLst>
                <a:path w="3223" h="3241" extrusionOk="0">
                  <a:moveTo>
                    <a:pt x="1" y="1"/>
                  </a:moveTo>
                  <a:lnTo>
                    <a:pt x="1" y="3241"/>
                  </a:lnTo>
                  <a:lnTo>
                    <a:pt x="2155" y="3241"/>
                  </a:lnTo>
                  <a:lnTo>
                    <a:pt x="2155" y="2155"/>
                  </a:lnTo>
                  <a:lnTo>
                    <a:pt x="3223" y="2155"/>
                  </a:lnTo>
                  <a:lnTo>
                    <a:pt x="3223" y="1086"/>
                  </a:lnTo>
                  <a:lnTo>
                    <a:pt x="2155" y="1086"/>
                  </a:lnTo>
                  <a:lnTo>
                    <a:pt x="2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44;p124">
              <a:extLst>
                <a:ext uri="{FF2B5EF4-FFF2-40B4-BE49-F238E27FC236}">
                  <a16:creationId xmlns:a16="http://schemas.microsoft.com/office/drawing/2014/main" id="{93B4BCA6-A5AA-6893-E1B9-4557741B457A}"/>
                </a:ext>
              </a:extLst>
            </p:cNvPr>
            <p:cNvSpPr/>
            <p:nvPr/>
          </p:nvSpPr>
          <p:spPr>
            <a:xfrm>
              <a:off x="7533400" y="1576125"/>
              <a:ext cx="243850" cy="81025"/>
            </a:xfrm>
            <a:custGeom>
              <a:avLst/>
              <a:gdLst/>
              <a:ahLst/>
              <a:cxnLst/>
              <a:rect l="l" t="t" r="r" b="b"/>
              <a:pathLst>
                <a:path w="9754" h="3241" extrusionOk="0">
                  <a:moveTo>
                    <a:pt x="0" y="1"/>
                  </a:moveTo>
                  <a:lnTo>
                    <a:pt x="0" y="3241"/>
                  </a:lnTo>
                  <a:lnTo>
                    <a:pt x="9754" y="3241"/>
                  </a:lnTo>
                  <a:lnTo>
                    <a:pt x="9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45;p124">
              <a:extLst>
                <a:ext uri="{FF2B5EF4-FFF2-40B4-BE49-F238E27FC236}">
                  <a16:creationId xmlns:a16="http://schemas.microsoft.com/office/drawing/2014/main" id="{64998467-4F75-AE90-D755-B437C7F66087}"/>
                </a:ext>
              </a:extLst>
            </p:cNvPr>
            <p:cNvSpPr/>
            <p:nvPr/>
          </p:nvSpPr>
          <p:spPr>
            <a:xfrm>
              <a:off x="7425250" y="1576125"/>
              <a:ext cx="81025" cy="81025"/>
            </a:xfrm>
            <a:custGeom>
              <a:avLst/>
              <a:gdLst/>
              <a:ahLst/>
              <a:cxnLst/>
              <a:rect l="l" t="t" r="r" b="b"/>
              <a:pathLst>
                <a:path w="3241" h="3241" extrusionOk="0">
                  <a:moveTo>
                    <a:pt x="1087" y="1"/>
                  </a:moveTo>
                  <a:lnTo>
                    <a:pt x="1087" y="1086"/>
                  </a:lnTo>
                  <a:lnTo>
                    <a:pt x="1" y="1086"/>
                  </a:lnTo>
                  <a:lnTo>
                    <a:pt x="1" y="2155"/>
                  </a:lnTo>
                  <a:lnTo>
                    <a:pt x="1087" y="2155"/>
                  </a:lnTo>
                  <a:lnTo>
                    <a:pt x="1087" y="3241"/>
                  </a:lnTo>
                  <a:lnTo>
                    <a:pt x="3241" y="3241"/>
                  </a:lnTo>
                  <a:lnTo>
                    <a:pt x="3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pic>
        <p:nvPicPr>
          <p:cNvPr id="10" name="Picture 9">
            <a:extLst>
              <a:ext uri="{FF2B5EF4-FFF2-40B4-BE49-F238E27FC236}">
                <a16:creationId xmlns:a16="http://schemas.microsoft.com/office/drawing/2014/main" id="{E2B25B7E-ABBD-AF18-EBEE-F5718E781A84}"/>
              </a:ext>
            </a:extLst>
          </p:cNvPr>
          <p:cNvPicPr>
            <a:picLocks noChangeAspect="1"/>
          </p:cNvPicPr>
          <p:nvPr/>
        </p:nvPicPr>
        <p:blipFill>
          <a:blip r:embed="rId3"/>
          <a:stretch>
            <a:fillRect/>
          </a:stretch>
        </p:blipFill>
        <p:spPr>
          <a:xfrm>
            <a:off x="4588850" y="3498173"/>
            <a:ext cx="2889142" cy="1611943"/>
          </a:xfrm>
          <a:prstGeom prst="rect">
            <a:avLst/>
          </a:prstGeom>
        </p:spPr>
      </p:pic>
      <p:pic>
        <p:nvPicPr>
          <p:cNvPr id="7" name="Picture 6">
            <a:extLst>
              <a:ext uri="{FF2B5EF4-FFF2-40B4-BE49-F238E27FC236}">
                <a16:creationId xmlns:a16="http://schemas.microsoft.com/office/drawing/2014/main" id="{52721BFA-B617-CC1A-D5A5-08A2EFEB5E9D}"/>
              </a:ext>
            </a:extLst>
          </p:cNvPr>
          <p:cNvPicPr>
            <a:picLocks noChangeAspect="1"/>
          </p:cNvPicPr>
          <p:nvPr/>
        </p:nvPicPr>
        <p:blipFill>
          <a:blip r:embed="rId4"/>
          <a:stretch>
            <a:fillRect/>
          </a:stretch>
        </p:blipFill>
        <p:spPr>
          <a:xfrm rot="16200000">
            <a:off x="2233105" y="2897250"/>
            <a:ext cx="1595164" cy="2830568"/>
          </a:xfrm>
          <a:prstGeom prst="rect">
            <a:avLst/>
          </a:prstGeom>
        </p:spPr>
      </p:pic>
      <p:sp>
        <p:nvSpPr>
          <p:cNvPr id="29" name="Rectangle 28">
            <a:extLst>
              <a:ext uri="{FF2B5EF4-FFF2-40B4-BE49-F238E27FC236}">
                <a16:creationId xmlns:a16="http://schemas.microsoft.com/office/drawing/2014/main" id="{5A58D31D-5354-D13D-8A2B-F483C849E854}"/>
              </a:ext>
            </a:extLst>
          </p:cNvPr>
          <p:cNvSpPr/>
          <p:nvPr/>
        </p:nvSpPr>
        <p:spPr>
          <a:xfrm>
            <a:off x="1213213" y="1574600"/>
            <a:ext cx="1196340" cy="572700"/>
          </a:xfrm>
          <a:prstGeom prst="rect">
            <a:avLst/>
          </a:prstGeom>
          <a:solidFill>
            <a:srgbClr val="F6E5CC"/>
          </a:solidFill>
          <a:ln>
            <a:solidFill>
              <a:srgbClr val="F6E5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35" name="Google Shape;3335;p112"/>
          <p:cNvCxnSpPr>
            <a:stCxn id="3336" idx="6"/>
            <a:endCxn id="3337" idx="2"/>
          </p:cNvCxnSpPr>
          <p:nvPr/>
        </p:nvCxnSpPr>
        <p:spPr>
          <a:xfrm>
            <a:off x="1959137" y="2914275"/>
            <a:ext cx="1455900" cy="0"/>
          </a:xfrm>
          <a:prstGeom prst="straightConnector1">
            <a:avLst/>
          </a:prstGeom>
          <a:noFill/>
          <a:ln w="19050" cap="flat" cmpd="sng">
            <a:solidFill>
              <a:schemeClr val="dk1"/>
            </a:solidFill>
            <a:prstDash val="solid"/>
            <a:round/>
            <a:headEnd type="none" w="med" len="med"/>
            <a:tailEnd type="none" w="med" len="med"/>
          </a:ln>
        </p:spPr>
      </p:cxnSp>
      <p:cxnSp>
        <p:nvCxnSpPr>
          <p:cNvPr id="3338" name="Google Shape;3338;p112"/>
          <p:cNvCxnSpPr>
            <a:stCxn id="3337" idx="6"/>
            <a:endCxn id="3339" idx="2"/>
          </p:cNvCxnSpPr>
          <p:nvPr/>
        </p:nvCxnSpPr>
        <p:spPr>
          <a:xfrm>
            <a:off x="3844050" y="2914275"/>
            <a:ext cx="1455900" cy="0"/>
          </a:xfrm>
          <a:prstGeom prst="straightConnector1">
            <a:avLst/>
          </a:prstGeom>
          <a:noFill/>
          <a:ln w="19050" cap="flat" cmpd="sng">
            <a:solidFill>
              <a:schemeClr val="dk1"/>
            </a:solidFill>
            <a:prstDash val="solid"/>
            <a:round/>
            <a:headEnd type="none" w="med" len="med"/>
            <a:tailEnd type="none" w="med" len="med"/>
          </a:ln>
        </p:spPr>
      </p:cxnSp>
      <p:cxnSp>
        <p:nvCxnSpPr>
          <p:cNvPr id="3340" name="Google Shape;3340;p112"/>
          <p:cNvCxnSpPr>
            <a:stCxn id="3339" idx="6"/>
            <a:endCxn id="3341" idx="2"/>
          </p:cNvCxnSpPr>
          <p:nvPr/>
        </p:nvCxnSpPr>
        <p:spPr>
          <a:xfrm>
            <a:off x="5728950" y="2914275"/>
            <a:ext cx="1455900" cy="0"/>
          </a:xfrm>
          <a:prstGeom prst="straightConnector1">
            <a:avLst/>
          </a:prstGeom>
          <a:noFill/>
          <a:ln w="19050" cap="flat" cmpd="sng">
            <a:solidFill>
              <a:schemeClr val="dk1"/>
            </a:solidFill>
            <a:prstDash val="solid"/>
            <a:round/>
            <a:headEnd type="none" w="med" len="med"/>
            <a:tailEnd type="none" w="med" len="med"/>
          </a:ln>
        </p:spPr>
      </p:cxnSp>
      <p:cxnSp>
        <p:nvCxnSpPr>
          <p:cNvPr id="3348" name="Google Shape;3348;p112"/>
          <p:cNvCxnSpPr>
            <a:cxnSpLocks/>
            <a:endCxn id="3349" idx="2"/>
          </p:cNvCxnSpPr>
          <p:nvPr/>
        </p:nvCxnSpPr>
        <p:spPr>
          <a:xfrm flipV="1">
            <a:off x="7477992" y="1913398"/>
            <a:ext cx="275107" cy="975916"/>
          </a:xfrm>
          <a:prstGeom prst="straightConnector1">
            <a:avLst/>
          </a:prstGeom>
          <a:noFill/>
          <a:ln w="19050" cap="flat" cmpd="sng">
            <a:solidFill>
              <a:schemeClr val="dk1"/>
            </a:solidFill>
            <a:prstDash val="solid"/>
            <a:round/>
            <a:headEnd type="none" w="med" len="med"/>
            <a:tailEnd type="oval" w="med" len="med"/>
          </a:ln>
        </p:spPr>
      </p:cxnSp>
      <p:sp>
        <p:nvSpPr>
          <p:cNvPr id="3350" name="Google Shape;3350;p112"/>
          <p:cNvSpPr txBox="1">
            <a:spLocks noGrp="1"/>
          </p:cNvSpPr>
          <p:nvPr>
            <p:ph type="title"/>
          </p:nvPr>
        </p:nvSpPr>
        <p:spPr>
          <a:xfrm>
            <a:off x="714000" y="1924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Storyboard</a:t>
            </a:r>
            <a:endParaRPr/>
          </a:p>
        </p:txBody>
      </p:sp>
      <p:grpSp>
        <p:nvGrpSpPr>
          <p:cNvPr id="3351" name="Google Shape;3351;p112"/>
          <p:cNvGrpSpPr/>
          <p:nvPr/>
        </p:nvGrpSpPr>
        <p:grpSpPr>
          <a:xfrm>
            <a:off x="1358789" y="2525197"/>
            <a:ext cx="854173" cy="778162"/>
            <a:chOff x="1352789" y="2677597"/>
            <a:chExt cx="854173" cy="778162"/>
          </a:xfrm>
        </p:grpSpPr>
        <p:sp>
          <p:nvSpPr>
            <p:cNvPr id="3336" name="Google Shape;3336;p112"/>
            <p:cNvSpPr/>
            <p:nvPr/>
          </p:nvSpPr>
          <p:spPr>
            <a:xfrm>
              <a:off x="1524138" y="2852175"/>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2"/>
            <p:cNvSpPr/>
            <p:nvPr/>
          </p:nvSpPr>
          <p:spPr>
            <a:xfrm>
              <a:off x="1352789" y="2677597"/>
              <a:ext cx="854173" cy="778162"/>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Domine"/>
                  <a:ea typeface="Domine"/>
                  <a:cs typeface="Domine"/>
                  <a:sym typeface="Domine"/>
                </a:rPr>
                <a:t>01</a:t>
              </a:r>
              <a:endParaRPr sz="2400">
                <a:solidFill>
                  <a:schemeClr val="dk1"/>
                </a:solidFill>
                <a:latin typeface="Domine"/>
                <a:ea typeface="Domine"/>
                <a:cs typeface="Domine"/>
                <a:sym typeface="Domine"/>
              </a:endParaRPr>
            </a:p>
          </p:txBody>
        </p:sp>
      </p:grpSp>
      <p:sp>
        <p:nvSpPr>
          <p:cNvPr id="3353" name="Google Shape;3353;p112"/>
          <p:cNvSpPr txBox="1"/>
          <p:nvPr/>
        </p:nvSpPr>
        <p:spPr>
          <a:xfrm>
            <a:off x="-1086777" y="2128656"/>
            <a:ext cx="5586082" cy="276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dk1"/>
                </a:solidFill>
                <a:latin typeface="Roboto"/>
                <a:ea typeface="Roboto"/>
                <a:cs typeface="Roboto"/>
                <a:sym typeface="Roboto"/>
              </a:rPr>
              <a:t>Presentation/lift of the barrier. </a:t>
            </a:r>
          </a:p>
          <a:p>
            <a:pPr marL="0" lvl="0" indent="0" algn="ctr" rtl="0">
              <a:spcBef>
                <a:spcPts val="0"/>
              </a:spcBef>
              <a:spcAft>
                <a:spcPts val="0"/>
              </a:spcAft>
              <a:buNone/>
            </a:pPr>
            <a:r>
              <a:rPr lang="en-US" sz="1300" b="1">
                <a:solidFill>
                  <a:schemeClr val="dk1"/>
                </a:solidFill>
                <a:latin typeface="Roboto"/>
                <a:ea typeface="Roboto"/>
                <a:cs typeface="Roboto"/>
                <a:sym typeface="Roboto"/>
              </a:rPr>
              <a:t>Minotaur</a:t>
            </a:r>
          </a:p>
        </p:txBody>
      </p:sp>
      <p:sp>
        <p:nvSpPr>
          <p:cNvPr id="3345" name="Google Shape;3345;p112"/>
          <p:cNvSpPr txBox="1"/>
          <p:nvPr/>
        </p:nvSpPr>
        <p:spPr>
          <a:xfrm>
            <a:off x="1352163" y="3498173"/>
            <a:ext cx="2037300" cy="2599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Dragon / Flying</a:t>
            </a:r>
            <a:endParaRPr sz="1300" b="1">
              <a:solidFill>
                <a:schemeClr val="dk1"/>
              </a:solidFill>
              <a:latin typeface="Roboto"/>
              <a:ea typeface="Roboto"/>
              <a:cs typeface="Roboto"/>
              <a:sym typeface="Roboto"/>
            </a:endParaRPr>
          </a:p>
        </p:txBody>
      </p:sp>
      <p:sp>
        <p:nvSpPr>
          <p:cNvPr id="3349" name="Google Shape;3349;p112"/>
          <p:cNvSpPr txBox="1"/>
          <p:nvPr/>
        </p:nvSpPr>
        <p:spPr>
          <a:xfrm>
            <a:off x="6734449" y="761548"/>
            <a:ext cx="2037300" cy="11518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Final scene: human/creature interaction  </a:t>
            </a:r>
            <a:endParaRPr lang="fr-FR" sz="1300" b="1">
              <a:solidFill>
                <a:schemeClr val="dk1"/>
              </a:solidFill>
              <a:latin typeface="Roboto"/>
              <a:ea typeface="Roboto"/>
              <a:cs typeface="Roboto"/>
              <a:sym typeface="Roboto"/>
            </a:endParaRPr>
          </a:p>
          <a:p>
            <a:pPr marL="0" lvl="0" indent="0" algn="ctr" rtl="0">
              <a:spcBef>
                <a:spcPts val="0"/>
              </a:spcBef>
              <a:spcAft>
                <a:spcPts val="0"/>
              </a:spcAft>
              <a:buNone/>
            </a:pPr>
            <a:r>
              <a:rPr lang="fr-FR" sz="1300" b="1">
                <a:solidFill>
                  <a:schemeClr val="dk1"/>
                </a:solidFill>
                <a:latin typeface="Roboto"/>
                <a:ea typeface="Roboto"/>
                <a:cs typeface="Roboto"/>
                <a:sym typeface="Roboto"/>
              </a:rPr>
              <a:t>Location: to be</a:t>
            </a:r>
            <a:r>
              <a:rPr lang="en-US" sz="1300" b="1">
                <a:solidFill>
                  <a:schemeClr val="dk1"/>
                </a:solidFill>
                <a:latin typeface="Roboto"/>
                <a:ea typeface="Roboto"/>
                <a:cs typeface="Roboto"/>
                <a:sym typeface="Roboto"/>
              </a:rPr>
              <a:t> defined</a:t>
            </a:r>
            <a:endParaRPr sz="1300" b="1">
              <a:solidFill>
                <a:schemeClr val="dk1"/>
              </a:solidFill>
              <a:latin typeface="Roboto"/>
              <a:ea typeface="Roboto"/>
              <a:cs typeface="Roboto"/>
              <a:sym typeface="Roboto"/>
            </a:endParaRPr>
          </a:p>
        </p:txBody>
      </p:sp>
      <p:sp>
        <p:nvSpPr>
          <p:cNvPr id="3356" name="Google Shape;3356;p112"/>
          <p:cNvSpPr txBox="1"/>
          <p:nvPr/>
        </p:nvSpPr>
        <p:spPr>
          <a:xfrm>
            <a:off x="5923586" y="4611693"/>
            <a:ext cx="2232723" cy="45173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Centaur</a:t>
            </a:r>
            <a:endParaRPr sz="1300" b="1">
              <a:solidFill>
                <a:schemeClr val="dk1"/>
              </a:solidFill>
              <a:latin typeface="Roboto"/>
              <a:ea typeface="Roboto"/>
              <a:cs typeface="Roboto"/>
              <a:sym typeface="Roboto"/>
            </a:endParaRPr>
          </a:p>
        </p:txBody>
      </p:sp>
      <p:grpSp>
        <p:nvGrpSpPr>
          <p:cNvPr id="3357" name="Google Shape;3357;p112"/>
          <p:cNvGrpSpPr/>
          <p:nvPr/>
        </p:nvGrpSpPr>
        <p:grpSpPr>
          <a:xfrm>
            <a:off x="3184464" y="2525197"/>
            <a:ext cx="854222" cy="778132"/>
            <a:chOff x="3178464" y="2677597"/>
            <a:chExt cx="854222" cy="778132"/>
          </a:xfrm>
        </p:grpSpPr>
        <p:sp>
          <p:nvSpPr>
            <p:cNvPr id="3337" name="Google Shape;3337;p112"/>
            <p:cNvSpPr/>
            <p:nvPr/>
          </p:nvSpPr>
          <p:spPr>
            <a:xfrm>
              <a:off x="3409050" y="2852175"/>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2"/>
            <p:cNvSpPr/>
            <p:nvPr/>
          </p:nvSpPr>
          <p:spPr>
            <a:xfrm>
              <a:off x="3178464" y="2677597"/>
              <a:ext cx="854222" cy="778132"/>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Domine"/>
                  <a:ea typeface="Domine"/>
                  <a:cs typeface="Domine"/>
                  <a:sym typeface="Domine"/>
                </a:rPr>
                <a:t>02</a:t>
              </a:r>
              <a:endParaRPr sz="2400">
                <a:solidFill>
                  <a:schemeClr val="dk1"/>
                </a:solidFill>
                <a:latin typeface="Domine"/>
                <a:ea typeface="Domine"/>
                <a:cs typeface="Domine"/>
                <a:sym typeface="Domine"/>
              </a:endParaRPr>
            </a:p>
          </p:txBody>
        </p:sp>
      </p:grpSp>
      <p:grpSp>
        <p:nvGrpSpPr>
          <p:cNvPr id="3359" name="Google Shape;3359;p112"/>
          <p:cNvGrpSpPr/>
          <p:nvPr/>
        </p:nvGrpSpPr>
        <p:grpSpPr>
          <a:xfrm>
            <a:off x="5069364" y="2525197"/>
            <a:ext cx="854222" cy="778132"/>
            <a:chOff x="5063364" y="2677597"/>
            <a:chExt cx="854222" cy="778132"/>
          </a:xfrm>
        </p:grpSpPr>
        <p:sp>
          <p:nvSpPr>
            <p:cNvPr id="3360" name="Google Shape;3360;p112"/>
            <p:cNvSpPr/>
            <p:nvPr/>
          </p:nvSpPr>
          <p:spPr>
            <a:xfrm>
              <a:off x="5293863" y="2852175"/>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2"/>
            <p:cNvSpPr/>
            <p:nvPr/>
          </p:nvSpPr>
          <p:spPr>
            <a:xfrm>
              <a:off x="5293951" y="2852175"/>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2"/>
            <p:cNvSpPr/>
            <p:nvPr/>
          </p:nvSpPr>
          <p:spPr>
            <a:xfrm>
              <a:off x="5063364" y="2677597"/>
              <a:ext cx="854222" cy="778132"/>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Domine"/>
                  <a:ea typeface="Domine"/>
                  <a:cs typeface="Domine"/>
                  <a:sym typeface="Domine"/>
                </a:rPr>
                <a:t>03</a:t>
              </a:r>
              <a:endParaRPr sz="2400">
                <a:solidFill>
                  <a:schemeClr val="dk1"/>
                </a:solidFill>
                <a:latin typeface="Domine"/>
                <a:ea typeface="Domine"/>
                <a:cs typeface="Domine"/>
                <a:sym typeface="Domine"/>
              </a:endParaRPr>
            </a:p>
          </p:txBody>
        </p:sp>
      </p:grpSp>
      <p:grpSp>
        <p:nvGrpSpPr>
          <p:cNvPr id="3362" name="Google Shape;3362;p112"/>
          <p:cNvGrpSpPr/>
          <p:nvPr/>
        </p:nvGrpSpPr>
        <p:grpSpPr>
          <a:xfrm>
            <a:off x="6954264" y="2525197"/>
            <a:ext cx="854173" cy="778162"/>
            <a:chOff x="6948264" y="2677597"/>
            <a:chExt cx="854173" cy="778162"/>
          </a:xfrm>
        </p:grpSpPr>
        <p:sp>
          <p:nvSpPr>
            <p:cNvPr id="3341" name="Google Shape;3341;p112"/>
            <p:cNvSpPr/>
            <p:nvPr/>
          </p:nvSpPr>
          <p:spPr>
            <a:xfrm>
              <a:off x="7178851" y="2852175"/>
              <a:ext cx="429000" cy="42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2"/>
            <p:cNvSpPr/>
            <p:nvPr/>
          </p:nvSpPr>
          <p:spPr>
            <a:xfrm>
              <a:off x="6948264" y="2677597"/>
              <a:ext cx="854173" cy="778162"/>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Domine"/>
                  <a:ea typeface="Domine"/>
                  <a:cs typeface="Domine"/>
                  <a:sym typeface="Domine"/>
                </a:rPr>
                <a:t>04</a:t>
              </a:r>
              <a:endParaRPr sz="2400">
                <a:solidFill>
                  <a:schemeClr val="dk1"/>
                </a:solidFill>
                <a:latin typeface="Domine"/>
                <a:ea typeface="Domine"/>
                <a:cs typeface="Domine"/>
                <a:sym typeface="Domine"/>
              </a:endParaRPr>
            </a:p>
          </p:txBody>
        </p:sp>
      </p:grpSp>
      <p:pic>
        <p:nvPicPr>
          <p:cNvPr id="9" name="Picture 8">
            <a:extLst>
              <a:ext uri="{FF2B5EF4-FFF2-40B4-BE49-F238E27FC236}">
                <a16:creationId xmlns:a16="http://schemas.microsoft.com/office/drawing/2014/main" id="{4D732092-C656-0E2F-FF45-EA9183EA6BC1}"/>
              </a:ext>
            </a:extLst>
          </p:cNvPr>
          <p:cNvPicPr>
            <a:picLocks noChangeAspect="1"/>
          </p:cNvPicPr>
          <p:nvPr/>
        </p:nvPicPr>
        <p:blipFill>
          <a:blip r:embed="rId5"/>
          <a:stretch>
            <a:fillRect/>
          </a:stretch>
        </p:blipFill>
        <p:spPr>
          <a:xfrm>
            <a:off x="261224" y="472625"/>
            <a:ext cx="2769463" cy="15444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79"/>
          <p:cNvSpPr txBox="1">
            <a:spLocks noGrp="1"/>
          </p:cNvSpPr>
          <p:nvPr>
            <p:ph type="title"/>
          </p:nvPr>
        </p:nvSpPr>
        <p:spPr>
          <a:xfrm>
            <a:off x="1144650" y="1307100"/>
            <a:ext cx="6854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Video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67"/>
        <p:cNvGrpSpPr/>
        <p:nvPr/>
      </p:nvGrpSpPr>
      <p:grpSpPr>
        <a:xfrm>
          <a:off x="0" y="0"/>
          <a:ext cx="0" cy="0"/>
          <a:chOff x="0" y="0"/>
          <a:chExt cx="0" cy="0"/>
        </a:xfrm>
      </p:grpSpPr>
      <p:sp>
        <p:nvSpPr>
          <p:cNvPr id="1268" name="Google Shape;1268;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TOOLS</a:t>
            </a:r>
            <a:endParaRPr/>
          </a:p>
        </p:txBody>
      </p:sp>
      <p:sp>
        <p:nvSpPr>
          <p:cNvPr id="1269" name="Google Shape;1269;p6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6"/>
              </a:buClr>
              <a:buFont typeface="Calibri" panose="020B0604020202020204" pitchFamily="34" charset="0"/>
              <a:buChar char="-"/>
            </a:pPr>
            <a:r>
              <a:rPr lang="fr-FR" sz="2000" b="1" dirty="0">
                <a:solidFill>
                  <a:schemeClr val="dk1"/>
                </a:solidFill>
              </a:rPr>
              <a:t>Software : </a:t>
            </a:r>
            <a:r>
              <a:rPr lang="fr-FR" sz="2000" err="1">
                <a:solidFill>
                  <a:schemeClr val="dk1"/>
                </a:solidFill>
              </a:rPr>
              <a:t>Cinema</a:t>
            </a:r>
            <a:r>
              <a:rPr lang="fr-FR" sz="2000" dirty="0">
                <a:solidFill>
                  <a:schemeClr val="dk1"/>
                </a:solidFill>
              </a:rPr>
              <a:t> 4D</a:t>
            </a:r>
            <a:endParaRPr lang="fr-FR">
              <a:solidFill>
                <a:schemeClr val="dk1"/>
              </a:solidFill>
            </a:endParaRPr>
          </a:p>
          <a:p>
            <a:pPr marL="285750" indent="-285750">
              <a:buClr>
                <a:schemeClr val="accent6"/>
              </a:buClr>
              <a:buFont typeface="Calibri" panose="020B0604020202020204" pitchFamily="34" charset="0"/>
              <a:buChar char="-"/>
            </a:pPr>
            <a:r>
              <a:rPr lang="fr-FR" sz="2000" b="1" dirty="0" err="1">
                <a:solidFill>
                  <a:schemeClr val="dk1"/>
                </a:solidFill>
              </a:rPr>
              <a:t>Websites</a:t>
            </a:r>
            <a:r>
              <a:rPr lang="fr-FR" sz="2000" b="1" dirty="0">
                <a:solidFill>
                  <a:schemeClr val="dk1"/>
                </a:solidFill>
              </a:rPr>
              <a:t> : </a:t>
            </a:r>
            <a:endParaRPr lang="fr-FR" sz="2000" dirty="0">
              <a:solidFill>
                <a:schemeClr val="dk1"/>
              </a:solidFill>
            </a:endParaRPr>
          </a:p>
          <a:p>
            <a:pPr marL="0" indent="0">
              <a:buClr>
                <a:schemeClr val="accent6"/>
              </a:buClr>
              <a:buNone/>
            </a:pPr>
            <a:r>
              <a:rPr lang="fr-FR" sz="2000" b="1" dirty="0">
                <a:solidFill>
                  <a:schemeClr val="dk1"/>
                </a:solidFill>
              </a:rPr>
              <a:t>  </a:t>
            </a:r>
            <a:r>
              <a:rPr lang="fr-FR" sz="2000" dirty="0">
                <a:solidFill>
                  <a:schemeClr val="dk1"/>
                </a:solidFill>
              </a:rPr>
              <a:t>- </a:t>
            </a:r>
            <a:r>
              <a:rPr lang="fr-FR" sz="2000" dirty="0" err="1">
                <a:solidFill>
                  <a:schemeClr val="dk1"/>
                </a:solidFill>
              </a:rPr>
              <a:t>TurboSquid</a:t>
            </a:r>
            <a:endParaRPr lang="fr-FR" sz="2000" b="1" dirty="0" err="1">
              <a:solidFill>
                <a:schemeClr val="dk1"/>
              </a:solidFill>
            </a:endParaRPr>
          </a:p>
          <a:p>
            <a:pPr marL="0" indent="0">
              <a:buNone/>
            </a:pPr>
            <a:r>
              <a:rPr lang="fr-FR" sz="2000" dirty="0">
                <a:solidFill>
                  <a:schemeClr val="dk1"/>
                </a:solidFill>
              </a:rPr>
              <a:t>  - </a:t>
            </a:r>
            <a:r>
              <a:rPr lang="fr-FR" sz="2000" dirty="0" err="1">
                <a:solidFill>
                  <a:schemeClr val="dk1"/>
                </a:solidFill>
              </a:rPr>
              <a:t>Mixamo</a:t>
            </a:r>
          </a:p>
          <a:p>
            <a:pPr marL="285750" lvl="0" indent="-285750" algn="l" rtl="0">
              <a:spcBef>
                <a:spcPts val="0"/>
              </a:spcBef>
              <a:spcAft>
                <a:spcPts val="0"/>
              </a:spcAft>
              <a:buClr>
                <a:schemeClr val="accent6"/>
              </a:buClr>
              <a:buFont typeface="Calibri" panose="020B0604020202020204" pitchFamily="34" charset="0"/>
              <a:buChar char="-"/>
            </a:pPr>
            <a:r>
              <a:rPr lang="fr-FR" sz="2000" b="1" dirty="0">
                <a:solidFill>
                  <a:schemeClr val="dk1"/>
                </a:solidFill>
              </a:rPr>
              <a:t>Materials :</a:t>
            </a:r>
          </a:p>
          <a:p>
            <a:pPr marL="457200" lvl="1" indent="0">
              <a:spcBef>
                <a:spcPts val="0"/>
              </a:spcBef>
              <a:buClr>
                <a:schemeClr val="accent6"/>
              </a:buClr>
              <a:buNone/>
            </a:pPr>
            <a:r>
              <a:rPr lang="fr-FR" sz="2000" dirty="0">
                <a:solidFill>
                  <a:schemeClr val="dk1"/>
                </a:solidFill>
              </a:rPr>
              <a:t>- Motion </a:t>
            </a:r>
            <a:r>
              <a:rPr lang="fr-FR" sz="2000" err="1">
                <a:solidFill>
                  <a:schemeClr val="dk1"/>
                </a:solidFill>
              </a:rPr>
              <a:t>Tracking</a:t>
            </a:r>
            <a:endParaRPr lang="fr-FR" sz="2000">
              <a:solidFill>
                <a:schemeClr val="dk1"/>
              </a:solidFill>
            </a:endParaRPr>
          </a:p>
          <a:p>
            <a:pPr marL="457200" lvl="1" indent="0">
              <a:spcBef>
                <a:spcPts val="0"/>
              </a:spcBef>
              <a:buClr>
                <a:schemeClr val="accent6"/>
              </a:buClr>
              <a:buNone/>
            </a:pPr>
            <a:r>
              <a:rPr lang="fr-FR" sz="2000" dirty="0">
                <a:solidFill>
                  <a:schemeClr val="dk1"/>
                </a:solidFill>
              </a:rPr>
              <a:t>- 3D Modeling</a:t>
            </a:r>
          </a:p>
          <a:p>
            <a:pPr marL="457200" lvl="1" indent="0">
              <a:spcBef>
                <a:spcPts val="0"/>
              </a:spcBef>
              <a:buClr>
                <a:schemeClr val="accent6"/>
              </a:buClr>
              <a:buNone/>
            </a:pPr>
            <a:r>
              <a:rPr lang="fr-FR" sz="2000" dirty="0">
                <a:solidFill>
                  <a:schemeClr val="dk1"/>
                </a:solidFill>
              </a:rPr>
              <a:t>- </a:t>
            </a:r>
            <a:r>
              <a:rPr lang="fr-FR" sz="2000" err="1">
                <a:solidFill>
                  <a:schemeClr val="dk1"/>
                </a:solidFill>
              </a:rPr>
              <a:t>Deformers</a:t>
            </a:r>
            <a:endParaRPr lang="fr-FR" sz="2000">
              <a:solidFill>
                <a:schemeClr val="dk1"/>
              </a:solidFill>
            </a:endParaRPr>
          </a:p>
          <a:p>
            <a:pPr marL="457200" lvl="1" indent="0">
              <a:spcBef>
                <a:spcPts val="0"/>
              </a:spcBef>
              <a:buClr>
                <a:schemeClr val="accent6"/>
              </a:buClr>
              <a:buNone/>
            </a:pPr>
            <a:r>
              <a:rPr lang="fr-FR" sz="2000" dirty="0">
                <a:solidFill>
                  <a:schemeClr val="dk1"/>
                </a:solidFill>
              </a:rPr>
              <a:t>- Materials and Texture </a:t>
            </a:r>
            <a:r>
              <a:rPr lang="fr-FR" sz="2000" err="1">
                <a:solidFill>
                  <a:schemeClr val="dk1"/>
                </a:solidFill>
              </a:rPr>
              <a:t>editing</a:t>
            </a:r>
            <a:endParaRPr lang="fr-FR" sz="2000">
              <a:solidFill>
                <a:schemeClr val="dk1"/>
              </a:solidFill>
            </a:endParaRPr>
          </a:p>
          <a:p>
            <a:pPr marL="457200" lvl="1" indent="0">
              <a:spcBef>
                <a:spcPts val="0"/>
              </a:spcBef>
              <a:buClr>
                <a:schemeClr val="accent6"/>
              </a:buClr>
              <a:buNone/>
            </a:pPr>
            <a:r>
              <a:rPr lang="fr-FR" sz="2000" dirty="0">
                <a:solidFill>
                  <a:schemeClr val="dk1"/>
                </a:solidFill>
              </a:rPr>
              <a:t>- Motion Capture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67">
          <a:extLst>
            <a:ext uri="{FF2B5EF4-FFF2-40B4-BE49-F238E27FC236}">
              <a16:creationId xmlns:a16="http://schemas.microsoft.com/office/drawing/2014/main" id="{89D315F7-739C-20A8-6C77-3634BCF8D1CD}"/>
            </a:ext>
          </a:extLst>
        </p:cNvPr>
        <p:cNvGrpSpPr/>
        <p:nvPr/>
      </p:nvGrpSpPr>
      <p:grpSpPr>
        <a:xfrm>
          <a:off x="0" y="0"/>
          <a:ext cx="0" cy="0"/>
          <a:chOff x="0" y="0"/>
          <a:chExt cx="0" cy="0"/>
        </a:xfrm>
      </p:grpSpPr>
      <p:sp>
        <p:nvSpPr>
          <p:cNvPr id="1268" name="Google Shape;1268;p64">
            <a:extLst>
              <a:ext uri="{FF2B5EF4-FFF2-40B4-BE49-F238E27FC236}">
                <a16:creationId xmlns:a16="http://schemas.microsoft.com/office/drawing/2014/main" id="{12961611-C55F-CD0D-0B85-C6AED927D7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TOOLS</a:t>
            </a:r>
            <a:endParaRPr/>
          </a:p>
        </p:txBody>
      </p:sp>
      <p:pic>
        <p:nvPicPr>
          <p:cNvPr id="3" name="Image 2">
            <a:extLst>
              <a:ext uri="{FF2B5EF4-FFF2-40B4-BE49-F238E27FC236}">
                <a16:creationId xmlns:a16="http://schemas.microsoft.com/office/drawing/2014/main" id="{4121C455-09BA-8A6B-0BA8-C1F7486A0463}"/>
              </a:ext>
            </a:extLst>
          </p:cNvPr>
          <p:cNvPicPr>
            <a:picLocks noChangeAspect="1"/>
          </p:cNvPicPr>
          <p:nvPr/>
        </p:nvPicPr>
        <p:blipFill>
          <a:blip r:embed="rId3"/>
          <a:srcRect/>
          <a:stretch/>
        </p:blipFill>
        <p:spPr>
          <a:xfrm>
            <a:off x="1659998" y="1161733"/>
            <a:ext cx="5824004" cy="3359285"/>
          </a:xfrm>
          <a:prstGeom prst="rect">
            <a:avLst/>
          </a:prstGeom>
        </p:spPr>
      </p:pic>
    </p:spTree>
    <p:extLst>
      <p:ext uri="{BB962C8B-B14F-4D97-AF65-F5344CB8AC3E}">
        <p14:creationId xmlns:p14="http://schemas.microsoft.com/office/powerpoint/2010/main" val="85756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67">
          <a:extLst>
            <a:ext uri="{FF2B5EF4-FFF2-40B4-BE49-F238E27FC236}">
              <a16:creationId xmlns:a16="http://schemas.microsoft.com/office/drawing/2014/main" id="{448D4FCF-7D05-6A8D-498E-75CEE8304BA8}"/>
            </a:ext>
          </a:extLst>
        </p:cNvPr>
        <p:cNvGrpSpPr/>
        <p:nvPr/>
      </p:nvGrpSpPr>
      <p:grpSpPr>
        <a:xfrm>
          <a:off x="0" y="0"/>
          <a:ext cx="0" cy="0"/>
          <a:chOff x="0" y="0"/>
          <a:chExt cx="0" cy="0"/>
        </a:xfrm>
      </p:grpSpPr>
      <p:sp>
        <p:nvSpPr>
          <p:cNvPr id="1268" name="Google Shape;1268;p64">
            <a:extLst>
              <a:ext uri="{FF2B5EF4-FFF2-40B4-BE49-F238E27FC236}">
                <a16:creationId xmlns:a16="http://schemas.microsoft.com/office/drawing/2014/main" id="{28F69716-A724-8723-35C7-2D01F9DF7E4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TOOLS</a:t>
            </a:r>
            <a:endParaRPr/>
          </a:p>
        </p:txBody>
      </p:sp>
      <p:pic>
        <p:nvPicPr>
          <p:cNvPr id="3" name="Image 2">
            <a:extLst>
              <a:ext uri="{FF2B5EF4-FFF2-40B4-BE49-F238E27FC236}">
                <a16:creationId xmlns:a16="http://schemas.microsoft.com/office/drawing/2014/main" id="{BADD7325-FB37-B057-83A8-A610DCA767D1}"/>
              </a:ext>
            </a:extLst>
          </p:cNvPr>
          <p:cNvPicPr>
            <a:picLocks noChangeAspect="1"/>
          </p:cNvPicPr>
          <p:nvPr/>
        </p:nvPicPr>
        <p:blipFill>
          <a:blip r:embed="rId3"/>
          <a:stretch>
            <a:fillRect/>
          </a:stretch>
        </p:blipFill>
        <p:spPr>
          <a:xfrm>
            <a:off x="1659998" y="1155357"/>
            <a:ext cx="5824004" cy="3372037"/>
          </a:xfrm>
          <a:prstGeom prst="rect">
            <a:avLst/>
          </a:prstGeom>
        </p:spPr>
      </p:pic>
    </p:spTree>
    <p:extLst>
      <p:ext uri="{BB962C8B-B14F-4D97-AF65-F5344CB8AC3E}">
        <p14:creationId xmlns:p14="http://schemas.microsoft.com/office/powerpoint/2010/main" val="2590649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67">
          <a:extLst>
            <a:ext uri="{FF2B5EF4-FFF2-40B4-BE49-F238E27FC236}">
              <a16:creationId xmlns:a16="http://schemas.microsoft.com/office/drawing/2014/main" id="{3D4CF749-E920-8851-9E25-AD4D0C772713}"/>
            </a:ext>
          </a:extLst>
        </p:cNvPr>
        <p:cNvGrpSpPr/>
        <p:nvPr/>
      </p:nvGrpSpPr>
      <p:grpSpPr>
        <a:xfrm>
          <a:off x="0" y="0"/>
          <a:ext cx="0" cy="0"/>
          <a:chOff x="0" y="0"/>
          <a:chExt cx="0" cy="0"/>
        </a:xfrm>
      </p:grpSpPr>
      <p:sp>
        <p:nvSpPr>
          <p:cNvPr id="1268" name="Google Shape;1268;p64">
            <a:extLst>
              <a:ext uri="{FF2B5EF4-FFF2-40B4-BE49-F238E27FC236}">
                <a16:creationId xmlns:a16="http://schemas.microsoft.com/office/drawing/2014/main" id="{134167ED-77F9-DB07-C865-B0B81AB4023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TOOLS</a:t>
            </a:r>
            <a:endParaRPr/>
          </a:p>
        </p:txBody>
      </p:sp>
      <p:pic>
        <p:nvPicPr>
          <p:cNvPr id="3" name="Image 2">
            <a:extLst>
              <a:ext uri="{FF2B5EF4-FFF2-40B4-BE49-F238E27FC236}">
                <a16:creationId xmlns:a16="http://schemas.microsoft.com/office/drawing/2014/main" id="{C7473E20-B2D2-C53D-0581-9B4937E4FEBB}"/>
              </a:ext>
            </a:extLst>
          </p:cNvPr>
          <p:cNvPicPr>
            <a:picLocks noChangeAspect="1"/>
          </p:cNvPicPr>
          <p:nvPr/>
        </p:nvPicPr>
        <p:blipFill>
          <a:blip r:embed="rId3"/>
          <a:srcRect/>
          <a:stretch/>
        </p:blipFill>
        <p:spPr>
          <a:xfrm>
            <a:off x="1659998" y="1182699"/>
            <a:ext cx="5824004" cy="3317352"/>
          </a:xfrm>
          <a:prstGeom prst="rect">
            <a:avLst/>
          </a:prstGeom>
        </p:spPr>
      </p:pic>
    </p:spTree>
    <p:extLst>
      <p:ext uri="{BB962C8B-B14F-4D97-AF65-F5344CB8AC3E}">
        <p14:creationId xmlns:p14="http://schemas.microsoft.com/office/powerpoint/2010/main" val="115347712"/>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504E31"/>
      </a:accent5>
      <a:accent6>
        <a:srgbClr val="2E2D24"/>
      </a:accent6>
      <a:hlink>
        <a:srgbClr val="3033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Words>
  <Application>Microsoft Office PowerPoint</Application>
  <PresentationFormat>Affichage à l'écran (16:9)</PresentationFormat>
  <Paragraphs>46</Paragraphs>
  <Slides>9</Slides>
  <Notes>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Domine</vt:lpstr>
      <vt:lpstr>Calibri</vt:lpstr>
      <vt:lpstr>Arial</vt:lpstr>
      <vt:lpstr>Bebas Neue</vt:lpstr>
      <vt:lpstr>Roboto</vt:lpstr>
      <vt:lpstr>Open Sans</vt:lpstr>
      <vt:lpstr>Middle Earth Fantasy Day by Slidesgo</vt:lpstr>
      <vt:lpstr>TROUGH THE BARRIER   -CREATURES-</vt:lpstr>
      <vt:lpstr>Table of contents</vt:lpstr>
      <vt:lpstr>Inspiration</vt:lpstr>
      <vt:lpstr>Storyboard</vt:lpstr>
      <vt:lpstr>Video</vt:lpstr>
      <vt:lpstr>TOOLS</vt:lpstr>
      <vt:lpstr>TOOLS</vt:lpstr>
      <vt:lpstr>TOOLS</vt:lpstr>
      <vt:lpst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CREATURES</dc:title>
  <dc:creator>Jordy Andriamboavonjy</dc:creator>
  <cp:lastModifiedBy>Jordy Andriamboavonjy</cp:lastModifiedBy>
  <cp:revision>16</cp:revision>
  <dcterms:modified xsi:type="dcterms:W3CDTF">2024-02-12T12:48:17Z</dcterms:modified>
</cp:coreProperties>
</file>